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89A5C-A4C0-4540-A221-B788AB10E34F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DD4FA-01A7-4097-AB45-B6F24A715CC4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1</a:t>
          </a:r>
          <a:endParaRPr lang="en-US" sz="1200" dirty="0">
            <a:cs typeface="B Nazanin" panose="00000400000000000000" pitchFamily="2" charset="-78"/>
          </a:endParaRPr>
        </a:p>
      </dgm:t>
    </dgm:pt>
    <dgm:pt modelId="{48AF017D-50CC-4C0E-B4B0-D5789ED86B11}" type="parTrans" cxnId="{4E8BEE5D-7AA5-46D3-8D30-FB64F48AC6F3}">
      <dgm:prSet/>
      <dgm:spPr/>
      <dgm:t>
        <a:bodyPr/>
        <a:lstStyle/>
        <a:p>
          <a:endParaRPr lang="en-US"/>
        </a:p>
      </dgm:t>
    </dgm:pt>
    <dgm:pt modelId="{13D3F219-1869-45B1-B419-6EBE3E7FA25C}" type="sibTrans" cxnId="{4E8BEE5D-7AA5-46D3-8D30-FB64F48AC6F3}">
      <dgm:prSet/>
      <dgm:spPr/>
      <dgm:t>
        <a:bodyPr/>
        <a:lstStyle/>
        <a:p>
          <a:endParaRPr lang="en-US"/>
        </a:p>
      </dgm:t>
    </dgm:pt>
    <dgm:pt modelId="{25C6B6D0-E942-4A81-B40A-A65451594898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4</a:t>
          </a:r>
          <a:endParaRPr lang="en-US" sz="1200" dirty="0">
            <a:cs typeface="B Nazanin" panose="00000400000000000000" pitchFamily="2" charset="-78"/>
          </a:endParaRPr>
        </a:p>
      </dgm:t>
    </dgm:pt>
    <dgm:pt modelId="{910192A9-46D5-4171-B0DC-84990519DCF4}" type="parTrans" cxnId="{447D097C-13C3-4AEA-9DD1-FC9DD1A96D83}">
      <dgm:prSet/>
      <dgm:spPr/>
      <dgm:t>
        <a:bodyPr/>
        <a:lstStyle/>
        <a:p>
          <a:endParaRPr lang="en-US"/>
        </a:p>
      </dgm:t>
    </dgm:pt>
    <dgm:pt modelId="{75FC3715-177E-4FEF-8E3A-B3FD5DB1BE35}" type="sibTrans" cxnId="{447D097C-13C3-4AEA-9DD1-FC9DD1A96D83}">
      <dgm:prSet/>
      <dgm:spPr/>
      <dgm:t>
        <a:bodyPr/>
        <a:lstStyle/>
        <a:p>
          <a:endParaRPr lang="en-US"/>
        </a:p>
      </dgm:t>
    </dgm:pt>
    <dgm:pt modelId="{91AA3BEA-2186-4ABB-ACB5-42A3B4FF28DA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3</a:t>
          </a:r>
          <a:endParaRPr lang="en-US" sz="1200" dirty="0">
            <a:cs typeface="B Nazanin" panose="00000400000000000000" pitchFamily="2" charset="-78"/>
          </a:endParaRPr>
        </a:p>
      </dgm:t>
    </dgm:pt>
    <dgm:pt modelId="{2887A9CA-D993-4330-82F8-46450058832A}" type="parTrans" cxnId="{CED57993-BE14-4793-8D0C-EF36E02C9740}">
      <dgm:prSet/>
      <dgm:spPr/>
      <dgm:t>
        <a:bodyPr/>
        <a:lstStyle/>
        <a:p>
          <a:endParaRPr lang="en-US"/>
        </a:p>
      </dgm:t>
    </dgm:pt>
    <dgm:pt modelId="{341FD1E7-D1EC-4B7C-91A0-1B577DC39991}" type="sibTrans" cxnId="{CED57993-BE14-4793-8D0C-EF36E02C9740}">
      <dgm:prSet/>
      <dgm:spPr/>
      <dgm:t>
        <a:bodyPr/>
        <a:lstStyle/>
        <a:p>
          <a:endParaRPr lang="en-US"/>
        </a:p>
      </dgm:t>
    </dgm:pt>
    <dgm:pt modelId="{EA93A022-089F-480B-9CDD-08C6E2850EBA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2</a:t>
          </a:r>
          <a:endParaRPr lang="en-US" sz="1200" dirty="0">
            <a:cs typeface="B Nazanin" panose="00000400000000000000" pitchFamily="2" charset="-78"/>
          </a:endParaRPr>
        </a:p>
      </dgm:t>
    </dgm:pt>
    <dgm:pt modelId="{B991F2CD-E7D1-4B90-BB77-57EF9DCA735A}" type="sibTrans" cxnId="{431D9BC3-48A2-48F8-A72C-8BA616CADE86}">
      <dgm:prSet/>
      <dgm:spPr/>
      <dgm:t>
        <a:bodyPr/>
        <a:lstStyle/>
        <a:p>
          <a:endParaRPr lang="en-US"/>
        </a:p>
      </dgm:t>
    </dgm:pt>
    <dgm:pt modelId="{9B76C8ED-EF5F-4596-AE40-7B7AEE7EA93C}" type="parTrans" cxnId="{431D9BC3-48A2-48F8-A72C-8BA616CADE86}">
      <dgm:prSet/>
      <dgm:spPr/>
      <dgm:t>
        <a:bodyPr/>
        <a:lstStyle/>
        <a:p>
          <a:endParaRPr lang="en-US"/>
        </a:p>
      </dgm:t>
    </dgm:pt>
    <dgm:pt modelId="{8117FE6A-AE7B-4097-B9F5-E6E5BFDC7ABC}" type="pres">
      <dgm:prSet presAssocID="{A4989A5C-A4C0-4540-A221-B788AB10E3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3212D6-60B3-46C6-8D5F-9C53FFA1E102}" type="pres">
      <dgm:prSet presAssocID="{EA93A022-089F-480B-9CDD-08C6E2850EBA}" presName="compNode" presStyleCnt="0"/>
      <dgm:spPr/>
    </dgm:pt>
    <dgm:pt modelId="{02BDA7FF-D235-4283-8A7F-4F429F1B073A}" type="pres">
      <dgm:prSet presAssocID="{EA93A022-089F-480B-9CDD-08C6E2850EBA}" presName="pictRect" presStyleLbl="node1" presStyleIdx="0" presStyleCnt="4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6CF21AEB-F68A-4592-AB95-1C2CAD7A580B}" type="pres">
      <dgm:prSet presAssocID="{EA93A022-089F-480B-9CDD-08C6E2850EB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D9B74-5861-40BC-A620-B84CD9869C52}" type="pres">
      <dgm:prSet presAssocID="{B991F2CD-E7D1-4B90-BB77-57EF9DCA73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B08DE1-E1EE-4DED-B3CB-8382C4A250BE}" type="pres">
      <dgm:prSet presAssocID="{552DD4FA-01A7-4097-AB45-B6F24A715CC4}" presName="compNode" presStyleCnt="0"/>
      <dgm:spPr/>
    </dgm:pt>
    <dgm:pt modelId="{0449D9F2-034D-43AE-AA71-22F4CE3A6DFB}" type="pres">
      <dgm:prSet presAssocID="{552DD4FA-01A7-4097-AB45-B6F24A715CC4}" presName="pictRect" presStyleLbl="node1" presStyleIdx="1" presStyleCnt="4" custLinFactNeighborX="2343" custLinFactNeighborY="-680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8D41A2A5-0579-45A7-AE67-5DC2DFE372B9}" type="pres">
      <dgm:prSet presAssocID="{552DD4FA-01A7-4097-AB45-B6F24A715CC4}" presName="textRect" presStyleLbl="revTx" presStyleIdx="1" presStyleCnt="4" custScaleY="63913" custLinFactNeighborX="-1541" custLinFactNeighborY="-22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6429F-8A95-4B51-89E1-52F79D64BCD1}" type="pres">
      <dgm:prSet presAssocID="{13D3F219-1869-45B1-B419-6EBE3E7FA2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847DA3-1459-4196-9CE1-04292B404AF5}" type="pres">
      <dgm:prSet presAssocID="{25C6B6D0-E942-4A81-B40A-A65451594898}" presName="compNode" presStyleCnt="0"/>
      <dgm:spPr/>
    </dgm:pt>
    <dgm:pt modelId="{07F4FAEB-5717-4D2D-90B4-56C90DD18614}" type="pres">
      <dgm:prSet presAssocID="{25C6B6D0-E942-4A81-B40A-A65451594898}" presName="pictRect" presStyleLbl="node1" presStyleIdx="2" presStyleCnt="4" custLinFactNeighborY="-31962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0131AA94-9054-4EA5-9404-DB7AAE9EA10F}" type="pres">
      <dgm:prSet presAssocID="{25C6B6D0-E942-4A81-B40A-A65451594898}" presName="textRect" presStyleLbl="revTx" presStyleIdx="2" presStyleCnt="4" custScaleX="62893" custScaleY="41230" custLinFactNeighborX="469" custLinFactNeighborY="-78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109FF-52C7-40FC-B8A5-5CB500FE5D4F}" type="pres">
      <dgm:prSet presAssocID="{75FC3715-177E-4FEF-8E3A-B3FD5DB1BE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F05319C-F190-4B1E-9E5B-E9EBD6B4C645}" type="pres">
      <dgm:prSet presAssocID="{91AA3BEA-2186-4ABB-ACB5-42A3B4FF28DA}" presName="compNode" presStyleCnt="0"/>
      <dgm:spPr/>
    </dgm:pt>
    <dgm:pt modelId="{1A328D76-A874-434B-8395-C372E7AE3766}" type="pres">
      <dgm:prSet presAssocID="{91AA3BEA-2186-4ABB-ACB5-42A3B4FF28DA}" presName="pictRect" presStyleLbl="node1" presStyleIdx="3" presStyleCnt="4" custLinFactNeighborY="-31962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C62DFCA5-3D1A-44D5-826C-0B2E853A5CB4}" type="pres">
      <dgm:prSet presAssocID="{91AA3BEA-2186-4ABB-ACB5-42A3B4FF28DA}" presName="textRect" presStyleLbl="revTx" presStyleIdx="3" presStyleCnt="4" custScaleX="53770" custScaleY="49196" custLinFactNeighborX="-3776" custLinFactNeighborY="-71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9DD985-63EA-42CF-A174-928C54683F4D}" type="presOf" srcId="{13D3F219-1869-45B1-B419-6EBE3E7FA25C}" destId="{CD46429F-8A95-4B51-89E1-52F79D64BCD1}" srcOrd="0" destOrd="0" presId="urn:microsoft.com/office/officeart/2005/8/layout/pList1"/>
    <dgm:cxn modelId="{69D0AD97-6FD7-43AD-9C64-13426F20E638}" type="presOf" srcId="{75FC3715-177E-4FEF-8E3A-B3FD5DB1BE35}" destId="{F79109FF-52C7-40FC-B8A5-5CB500FE5D4F}" srcOrd="0" destOrd="0" presId="urn:microsoft.com/office/officeart/2005/8/layout/pList1"/>
    <dgm:cxn modelId="{CED57993-BE14-4793-8D0C-EF36E02C9740}" srcId="{A4989A5C-A4C0-4540-A221-B788AB10E34F}" destId="{91AA3BEA-2186-4ABB-ACB5-42A3B4FF28DA}" srcOrd="3" destOrd="0" parTransId="{2887A9CA-D993-4330-82F8-46450058832A}" sibTransId="{341FD1E7-D1EC-4B7C-91A0-1B577DC39991}"/>
    <dgm:cxn modelId="{BCEB6C94-4E0D-4158-86F4-CB9B73ED02BD}" type="presOf" srcId="{91AA3BEA-2186-4ABB-ACB5-42A3B4FF28DA}" destId="{C62DFCA5-3D1A-44D5-826C-0B2E853A5CB4}" srcOrd="0" destOrd="0" presId="urn:microsoft.com/office/officeart/2005/8/layout/pList1"/>
    <dgm:cxn modelId="{447D097C-13C3-4AEA-9DD1-FC9DD1A96D83}" srcId="{A4989A5C-A4C0-4540-A221-B788AB10E34F}" destId="{25C6B6D0-E942-4A81-B40A-A65451594898}" srcOrd="2" destOrd="0" parTransId="{910192A9-46D5-4171-B0DC-84990519DCF4}" sibTransId="{75FC3715-177E-4FEF-8E3A-B3FD5DB1BE35}"/>
    <dgm:cxn modelId="{4E8BEE5D-7AA5-46D3-8D30-FB64F48AC6F3}" srcId="{A4989A5C-A4C0-4540-A221-B788AB10E34F}" destId="{552DD4FA-01A7-4097-AB45-B6F24A715CC4}" srcOrd="1" destOrd="0" parTransId="{48AF017D-50CC-4C0E-B4B0-D5789ED86B11}" sibTransId="{13D3F219-1869-45B1-B419-6EBE3E7FA25C}"/>
    <dgm:cxn modelId="{431D9BC3-48A2-48F8-A72C-8BA616CADE86}" srcId="{A4989A5C-A4C0-4540-A221-B788AB10E34F}" destId="{EA93A022-089F-480B-9CDD-08C6E2850EBA}" srcOrd="0" destOrd="0" parTransId="{9B76C8ED-EF5F-4596-AE40-7B7AEE7EA93C}" sibTransId="{B991F2CD-E7D1-4B90-BB77-57EF9DCA735A}"/>
    <dgm:cxn modelId="{F16D0F03-9577-4B8D-92C0-830D406AB358}" type="presOf" srcId="{A4989A5C-A4C0-4540-A221-B788AB10E34F}" destId="{8117FE6A-AE7B-4097-B9F5-E6E5BFDC7ABC}" srcOrd="0" destOrd="0" presId="urn:microsoft.com/office/officeart/2005/8/layout/pList1"/>
    <dgm:cxn modelId="{0AC2696B-EE46-4015-883B-9B0690AE3241}" type="presOf" srcId="{B991F2CD-E7D1-4B90-BB77-57EF9DCA735A}" destId="{0C3D9B74-5861-40BC-A620-B84CD9869C52}" srcOrd="0" destOrd="0" presId="urn:microsoft.com/office/officeart/2005/8/layout/pList1"/>
    <dgm:cxn modelId="{02E96B6E-1C00-4C40-BD0A-3B0A3E4648EE}" type="presOf" srcId="{EA93A022-089F-480B-9CDD-08C6E2850EBA}" destId="{6CF21AEB-F68A-4592-AB95-1C2CAD7A580B}" srcOrd="0" destOrd="0" presId="urn:microsoft.com/office/officeart/2005/8/layout/pList1"/>
    <dgm:cxn modelId="{8D98B9F2-BD50-4C8C-850C-FD52A7409D5E}" type="presOf" srcId="{25C6B6D0-E942-4A81-B40A-A65451594898}" destId="{0131AA94-9054-4EA5-9404-DB7AAE9EA10F}" srcOrd="0" destOrd="0" presId="urn:microsoft.com/office/officeart/2005/8/layout/pList1"/>
    <dgm:cxn modelId="{F16CF17F-FF5A-43B7-9CA0-A1396485B31C}" type="presOf" srcId="{552DD4FA-01A7-4097-AB45-B6F24A715CC4}" destId="{8D41A2A5-0579-45A7-AE67-5DC2DFE372B9}" srcOrd="0" destOrd="0" presId="urn:microsoft.com/office/officeart/2005/8/layout/pList1"/>
    <dgm:cxn modelId="{497EF3C6-8BF2-451F-AA30-3E7EDF79D2C1}" type="presParOf" srcId="{8117FE6A-AE7B-4097-B9F5-E6E5BFDC7ABC}" destId="{813212D6-60B3-46C6-8D5F-9C53FFA1E102}" srcOrd="0" destOrd="0" presId="urn:microsoft.com/office/officeart/2005/8/layout/pList1"/>
    <dgm:cxn modelId="{B67D432D-A0A0-4E1C-BE1F-D02AC3BF9E20}" type="presParOf" srcId="{813212D6-60B3-46C6-8D5F-9C53FFA1E102}" destId="{02BDA7FF-D235-4283-8A7F-4F429F1B073A}" srcOrd="0" destOrd="0" presId="urn:microsoft.com/office/officeart/2005/8/layout/pList1"/>
    <dgm:cxn modelId="{79A80097-0B7E-4F2D-AFF1-F555150432B6}" type="presParOf" srcId="{813212D6-60B3-46C6-8D5F-9C53FFA1E102}" destId="{6CF21AEB-F68A-4592-AB95-1C2CAD7A580B}" srcOrd="1" destOrd="0" presId="urn:microsoft.com/office/officeart/2005/8/layout/pList1"/>
    <dgm:cxn modelId="{50473963-74D6-4CAB-B924-E6D7998B7DFF}" type="presParOf" srcId="{8117FE6A-AE7B-4097-B9F5-E6E5BFDC7ABC}" destId="{0C3D9B74-5861-40BC-A620-B84CD9869C52}" srcOrd="1" destOrd="0" presId="urn:microsoft.com/office/officeart/2005/8/layout/pList1"/>
    <dgm:cxn modelId="{9A2880EC-8A4F-4C7B-83C7-2CFAD7A5D75A}" type="presParOf" srcId="{8117FE6A-AE7B-4097-B9F5-E6E5BFDC7ABC}" destId="{49B08DE1-E1EE-4DED-B3CB-8382C4A250BE}" srcOrd="2" destOrd="0" presId="urn:microsoft.com/office/officeart/2005/8/layout/pList1"/>
    <dgm:cxn modelId="{48F28617-5CF5-4F26-8DF6-444786958D45}" type="presParOf" srcId="{49B08DE1-E1EE-4DED-B3CB-8382C4A250BE}" destId="{0449D9F2-034D-43AE-AA71-22F4CE3A6DFB}" srcOrd="0" destOrd="0" presId="urn:microsoft.com/office/officeart/2005/8/layout/pList1"/>
    <dgm:cxn modelId="{658E90F9-16E9-45E6-998C-48D7D101AB7E}" type="presParOf" srcId="{49B08DE1-E1EE-4DED-B3CB-8382C4A250BE}" destId="{8D41A2A5-0579-45A7-AE67-5DC2DFE372B9}" srcOrd="1" destOrd="0" presId="urn:microsoft.com/office/officeart/2005/8/layout/pList1"/>
    <dgm:cxn modelId="{2D981B58-B104-4A76-B6F2-7EB450B1D4C7}" type="presParOf" srcId="{8117FE6A-AE7B-4097-B9F5-E6E5BFDC7ABC}" destId="{CD46429F-8A95-4B51-89E1-52F79D64BCD1}" srcOrd="3" destOrd="0" presId="urn:microsoft.com/office/officeart/2005/8/layout/pList1"/>
    <dgm:cxn modelId="{9635FFC7-0B34-46C0-82ED-599ABFE00BF4}" type="presParOf" srcId="{8117FE6A-AE7B-4097-B9F5-E6E5BFDC7ABC}" destId="{F5847DA3-1459-4196-9CE1-04292B404AF5}" srcOrd="4" destOrd="0" presId="urn:microsoft.com/office/officeart/2005/8/layout/pList1"/>
    <dgm:cxn modelId="{2B96B70B-2747-4632-95A3-40ECF04AA4A8}" type="presParOf" srcId="{F5847DA3-1459-4196-9CE1-04292B404AF5}" destId="{07F4FAEB-5717-4D2D-90B4-56C90DD18614}" srcOrd="0" destOrd="0" presId="urn:microsoft.com/office/officeart/2005/8/layout/pList1"/>
    <dgm:cxn modelId="{463E62FA-ADE8-4D8D-B035-95686AE250E5}" type="presParOf" srcId="{F5847DA3-1459-4196-9CE1-04292B404AF5}" destId="{0131AA94-9054-4EA5-9404-DB7AAE9EA10F}" srcOrd="1" destOrd="0" presId="urn:microsoft.com/office/officeart/2005/8/layout/pList1"/>
    <dgm:cxn modelId="{A05A130A-9C70-4AF5-AFE5-42F5E04162E4}" type="presParOf" srcId="{8117FE6A-AE7B-4097-B9F5-E6E5BFDC7ABC}" destId="{F79109FF-52C7-40FC-B8A5-5CB500FE5D4F}" srcOrd="5" destOrd="0" presId="urn:microsoft.com/office/officeart/2005/8/layout/pList1"/>
    <dgm:cxn modelId="{14C4241D-027F-46A9-9B90-D263FF061E76}" type="presParOf" srcId="{8117FE6A-AE7B-4097-B9F5-E6E5BFDC7ABC}" destId="{4F05319C-F190-4B1E-9E5B-E9EBD6B4C645}" srcOrd="6" destOrd="0" presId="urn:microsoft.com/office/officeart/2005/8/layout/pList1"/>
    <dgm:cxn modelId="{51214B4D-1F60-4BCC-BF60-F89D2402ED36}" type="presParOf" srcId="{4F05319C-F190-4B1E-9E5B-E9EBD6B4C645}" destId="{1A328D76-A874-434B-8395-C372E7AE3766}" srcOrd="0" destOrd="0" presId="urn:microsoft.com/office/officeart/2005/8/layout/pList1"/>
    <dgm:cxn modelId="{428A6674-BD70-48A2-9F50-77D6AA1FB12F}" type="presParOf" srcId="{4F05319C-F190-4B1E-9E5B-E9EBD6B4C645}" destId="{C62DFCA5-3D1A-44D5-826C-0B2E853A5CB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A7FF-D235-4283-8A7F-4F429F1B073A}">
      <dsp:nvSpPr>
        <dsp:cNvPr id="0" name=""/>
        <dsp:cNvSpPr/>
      </dsp:nvSpPr>
      <dsp:spPr>
        <a:xfrm>
          <a:off x="1108538" y="2742"/>
          <a:ext cx="2314376" cy="159460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F21AEB-F68A-4592-AB95-1C2CAD7A580B}">
      <dsp:nvSpPr>
        <dsp:cNvPr id="0" name=""/>
        <dsp:cNvSpPr/>
      </dsp:nvSpPr>
      <dsp:spPr>
        <a:xfrm>
          <a:off x="1108538" y="1597348"/>
          <a:ext cx="2314376" cy="85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2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108538" y="1597348"/>
        <a:ext cx="2314376" cy="858633"/>
      </dsp:txXfrm>
    </dsp:sp>
    <dsp:sp modelId="{0449D9F2-034D-43AE-AA71-22F4CE3A6DFB}">
      <dsp:nvSpPr>
        <dsp:cNvPr id="0" name=""/>
        <dsp:cNvSpPr/>
      </dsp:nvSpPr>
      <dsp:spPr>
        <a:xfrm>
          <a:off x="3708675" y="0"/>
          <a:ext cx="2314376" cy="159460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41A2A5-0579-45A7-AE67-5DC2DFE372B9}">
      <dsp:nvSpPr>
        <dsp:cNvPr id="0" name=""/>
        <dsp:cNvSpPr/>
      </dsp:nvSpPr>
      <dsp:spPr>
        <a:xfrm>
          <a:off x="3618785" y="1634546"/>
          <a:ext cx="2314376" cy="54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1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3618785" y="1634546"/>
        <a:ext cx="2314376" cy="548778"/>
      </dsp:txXfrm>
    </dsp:sp>
    <dsp:sp modelId="{07F4FAEB-5717-4D2D-90B4-56C90DD18614}">
      <dsp:nvSpPr>
        <dsp:cNvPr id="0" name=""/>
        <dsp:cNvSpPr/>
      </dsp:nvSpPr>
      <dsp:spPr>
        <a:xfrm>
          <a:off x="1108538" y="2194851"/>
          <a:ext cx="2314376" cy="159460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31AA94-9054-4EA5-9404-DB7AAE9EA10F}">
      <dsp:nvSpPr>
        <dsp:cNvPr id="0" name=""/>
        <dsp:cNvSpPr/>
      </dsp:nvSpPr>
      <dsp:spPr>
        <a:xfrm>
          <a:off x="1548790" y="3879098"/>
          <a:ext cx="1455580" cy="35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4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790" y="3879098"/>
        <a:ext cx="1455580" cy="354014"/>
      </dsp:txXfrm>
    </dsp:sp>
    <dsp:sp modelId="{1A328D76-A874-434B-8395-C372E7AE3766}">
      <dsp:nvSpPr>
        <dsp:cNvPr id="0" name=""/>
        <dsp:cNvSpPr/>
      </dsp:nvSpPr>
      <dsp:spPr>
        <a:xfrm>
          <a:off x="3654449" y="2177751"/>
          <a:ext cx="2314376" cy="159460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2DFCA5-3D1A-44D5-826C-0B2E853A5CB4}">
      <dsp:nvSpPr>
        <dsp:cNvPr id="0" name=""/>
        <dsp:cNvSpPr/>
      </dsp:nvSpPr>
      <dsp:spPr>
        <a:xfrm>
          <a:off x="4102027" y="3887070"/>
          <a:ext cx="1244440" cy="42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3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02027" y="3887070"/>
        <a:ext cx="1244440" cy="422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C368F-4A35-4D11-8536-C7C2CC0A624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7470F-FE0E-401A-9329-3E1078CE1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5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3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8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7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1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9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0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3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9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4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5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5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0"/>
            <a:ext cx="9906000" cy="70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4051" y="1335409"/>
            <a:ext cx="7497901" cy="3139321"/>
          </a:xfrm>
          <a:prstGeom prst="rect">
            <a:avLst/>
          </a:prstGeom>
          <a:solidFill>
            <a:schemeClr val="bg1"/>
          </a:solidFill>
          <a:ln>
            <a:solidFill>
              <a:srgbClr val="E2803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عنوان برنامه.................................................................................................................................... 4 </a:t>
            </a: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  <a:p>
            <a:pPr algn="r"/>
            <a:endParaRPr lang="fa-IR" b="1" dirty="0">
              <a:solidFill>
                <a:srgbClr val="7E207E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1509" y="884492"/>
            <a:ext cx="122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E28036"/>
                </a:solidFill>
                <a:cs typeface="B Titr" panose="00000700000000000000" pitchFamily="2" charset="-78"/>
              </a:rPr>
              <a:t>فهرسـت</a:t>
            </a:r>
            <a:endParaRPr lang="en-US" dirty="0">
              <a:solidFill>
                <a:srgbClr val="E280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  <a:ln>
            <a:solidFill>
              <a:srgbClr val="7E207E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33674" y="2232286"/>
            <a:ext cx="1908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E28036"/>
                </a:solidFill>
                <a:cs typeface="B Nazanin" panose="00000400000000000000" pitchFamily="2" charset="-78"/>
              </a:rPr>
              <a:t>.آدرس کانال تلگـرام: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E28036"/>
                </a:solidFill>
                <a:cs typeface="B Nazanin" panose="00000400000000000000" pitchFamily="2" charset="-78"/>
              </a:rPr>
              <a:t>.آدرس اینستا گـرام: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E28036"/>
                </a:solidFill>
                <a:cs typeface="B Nazanin" panose="00000400000000000000" pitchFamily="2" charset="-78"/>
              </a:rPr>
              <a:t>.ایمیـل: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E28036"/>
                </a:solidFill>
                <a:cs typeface="B Nazanin" panose="00000400000000000000" pitchFamily="2" charset="-78"/>
              </a:rPr>
              <a:t>. سایت(وبلاگ):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E28036"/>
                </a:solidFill>
                <a:cs typeface="B Nazanin" panose="00000400000000000000" pitchFamily="2" charset="-78"/>
              </a:rPr>
              <a:t>.نشریه:</a:t>
            </a:r>
            <a:endParaRPr lang="en-US" b="1" dirty="0">
              <a:solidFill>
                <a:srgbClr val="E28036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954" y="1071841"/>
            <a:ext cx="3895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E28036"/>
                </a:solidFill>
                <a:cs typeface="B Titr" panose="00000700000000000000" pitchFamily="2" charset="-78"/>
              </a:rPr>
              <a:t>نام واحـد: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26230" y="1625841"/>
            <a:ext cx="3082755" cy="646331"/>
          </a:xfrm>
          <a:prstGeom prst="rect">
            <a:avLst/>
          </a:prstGeom>
          <a:noFill/>
          <a:ln>
            <a:solidFill>
              <a:srgbClr val="E28036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4892" y="3284300"/>
            <a:ext cx="4384092" cy="369332"/>
          </a:xfrm>
          <a:prstGeom prst="rect">
            <a:avLst/>
          </a:prstGeom>
          <a:noFill/>
          <a:ln>
            <a:solidFill>
              <a:srgbClr val="E28036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892" y="3913261"/>
            <a:ext cx="4384092" cy="369332"/>
          </a:xfrm>
          <a:prstGeom prst="rect">
            <a:avLst/>
          </a:prstGeom>
          <a:noFill/>
          <a:ln>
            <a:solidFill>
              <a:srgbClr val="E28036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4892" y="4570110"/>
            <a:ext cx="4384092" cy="369332"/>
          </a:xfrm>
          <a:prstGeom prst="rect">
            <a:avLst/>
          </a:prstGeom>
          <a:noFill/>
          <a:ln>
            <a:solidFill>
              <a:srgbClr val="E28036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4892" y="5226959"/>
            <a:ext cx="4384092" cy="369332"/>
          </a:xfrm>
          <a:prstGeom prst="rect">
            <a:avLst/>
          </a:prstGeom>
          <a:noFill/>
          <a:ln>
            <a:solidFill>
              <a:srgbClr val="E28036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0533" y="754956"/>
            <a:ext cx="1101437" cy="1477328"/>
          </a:xfrm>
          <a:prstGeom prst="rect">
            <a:avLst/>
          </a:prstGeom>
          <a:noFill/>
          <a:ln>
            <a:solidFill>
              <a:srgbClr val="E2803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r>
              <a:rPr lang="fa-IR" dirty="0">
                <a:solidFill>
                  <a:srgbClr val="E28036"/>
                </a:solidFill>
                <a:cs typeface="B Mitra" panose="00000400000000000000" pitchFamily="2" charset="-78"/>
              </a:rPr>
              <a:t>لوگو واحد</a:t>
            </a:r>
          </a:p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4892" y="2600488"/>
            <a:ext cx="4384092" cy="369332"/>
          </a:xfrm>
          <a:prstGeom prst="rect">
            <a:avLst/>
          </a:prstGeom>
          <a:noFill/>
          <a:ln>
            <a:solidFill>
              <a:srgbClr val="E28036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746885" y="1371600"/>
            <a:ext cx="6732270" cy="3897630"/>
          </a:xfrm>
          <a:prstGeom prst="snip2DiagRect">
            <a:avLst/>
          </a:prstGeom>
          <a:solidFill>
            <a:srgbClr val="E2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5400" dirty="0">
                <a:cs typeface="B Titr" panose="00000700000000000000" pitchFamily="2" charset="-78"/>
              </a:rPr>
              <a:t> </a:t>
            </a:r>
            <a:endParaRPr lang="en-US" sz="5400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6325" y="2073920"/>
            <a:ext cx="662283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قالب بـرگزاری کرسـی: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solidFill>
                  <a:schemeClr val="bg1"/>
                </a:solidFill>
                <a:cs typeface="B Titr" panose="00000700000000000000" pitchFamily="2" charset="-78"/>
              </a:rPr>
              <a:t>جلسات گفتگوی تخصصی</a:t>
            </a:r>
            <a:endParaRPr lang="en-US" sz="5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14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5156" y="977905"/>
            <a:ext cx="184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E28036"/>
                </a:solidFill>
                <a:cs typeface="B Titr" panose="00000700000000000000" pitchFamily="2" charset="-78"/>
              </a:rPr>
              <a:t>عنوان برنامه:</a:t>
            </a:r>
            <a:endParaRPr lang="en-US" dirty="0">
              <a:solidFill>
                <a:srgbClr val="E280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670" y="1439568"/>
            <a:ext cx="4928754" cy="369332"/>
          </a:xfrm>
          <a:prstGeom prst="rect">
            <a:avLst/>
          </a:prstGeom>
          <a:noFill/>
          <a:ln>
            <a:solidFill>
              <a:srgbClr val="E2803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16051" y="2161668"/>
            <a:ext cx="2137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>
                <a:solidFill>
                  <a:srgbClr val="E28036"/>
                </a:solidFill>
                <a:cs typeface="B Titr" panose="00000700000000000000" pitchFamily="2" charset="-78"/>
              </a:rPr>
              <a:t>هدف از برگزاری برنامه:</a:t>
            </a:r>
            <a:endParaRPr lang="en-US" dirty="0">
              <a:solidFill>
                <a:srgbClr val="E2803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81" y="2505669"/>
            <a:ext cx="4928754" cy="923330"/>
          </a:xfrm>
          <a:prstGeom prst="rect">
            <a:avLst/>
          </a:prstGeom>
          <a:noFill/>
          <a:ln>
            <a:solidFill>
              <a:srgbClr val="E28036"/>
            </a:solidFill>
          </a:ln>
        </p:spPr>
        <p:txBody>
          <a:bodyPr wrap="square" rtlCol="0">
            <a:spAutoFit/>
          </a:bodyPr>
          <a:lstStyle/>
          <a:p>
            <a:endParaRPr lang="fa-IR" dirty="0"/>
          </a:p>
          <a:p>
            <a:endParaRPr lang="fa-IR" dirty="0"/>
          </a:p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5766776" y="876369"/>
            <a:ext cx="3480954" cy="5105265"/>
          </a:xfrm>
          <a:prstGeom prst="snip1Rect">
            <a:avLst/>
          </a:prstGeom>
          <a:solidFill>
            <a:schemeClr val="bg1"/>
          </a:solidFill>
          <a:ln w="38100">
            <a:solidFill>
              <a:srgbClr val="E2803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dirty="0">
                <a:solidFill>
                  <a:srgbClr val="E28036"/>
                </a:solidFill>
                <a:cs typeface="B Nazanin" panose="00000400000000000000" pitchFamily="2" charset="-78"/>
              </a:rPr>
              <a:t>پوستر برنامه</a:t>
            </a:r>
            <a:endParaRPr lang="en-US" sz="3000" dirty="0">
              <a:solidFill>
                <a:srgbClr val="E28036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23109" y="3771900"/>
          <a:ext cx="4924560" cy="16209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760"/>
                <a:gridCol w="820760"/>
                <a:gridCol w="820760"/>
                <a:gridCol w="820760"/>
                <a:gridCol w="820760"/>
                <a:gridCol w="820760"/>
              </a:tblGrid>
              <a:tr h="923807"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سطح</a:t>
                      </a:r>
                    </a:p>
                    <a:p>
                      <a:pPr algn="ctr"/>
                      <a:r>
                        <a:rPr lang="fa-IR" sz="9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(دانشگاهــی،</a:t>
                      </a:r>
                    </a:p>
                    <a:p>
                      <a:pPr algn="ctr"/>
                      <a:r>
                        <a:rPr lang="fa-IR" sz="9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ملــــــی،</a:t>
                      </a:r>
                    </a:p>
                    <a:p>
                      <a:pPr algn="ctr"/>
                      <a:r>
                        <a:rPr lang="fa-IR" sz="900" baseline="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منطقـه ای، استانی)</a:t>
                      </a:r>
                      <a:endParaRPr lang="en-US" sz="9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E28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بودجه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E28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تعداد</a:t>
                      </a:r>
                      <a:r>
                        <a:rPr lang="fa-IR" sz="1100" baseline="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کادر اجرایی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E28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تعدادمخاطبان</a:t>
                      </a:r>
                      <a:endParaRPr lang="en-US" sz="1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E28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مکان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E28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زمان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E28036"/>
                    </a:solidFill>
                  </a:tcPr>
                </a:tc>
              </a:tr>
              <a:tr h="69717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9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616" y="847013"/>
            <a:ext cx="222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E28036"/>
                </a:solidFill>
                <a:cs typeface="B Titr" panose="00000700000000000000" pitchFamily="2" charset="-78"/>
              </a:rPr>
              <a:t>گزارش تصویری</a:t>
            </a:r>
            <a:endParaRPr lang="en-US" dirty="0">
              <a:solidFill>
                <a:srgbClr val="E28036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339274" y="1433947"/>
          <a:ext cx="7077365" cy="492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27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7584" y="934363"/>
            <a:ext cx="184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E28036"/>
                </a:solidFill>
                <a:cs typeface="B Titr" panose="00000700000000000000" pitchFamily="2" charset="-78"/>
              </a:rPr>
              <a:t>گزارش برنامه:</a:t>
            </a:r>
            <a:endParaRPr lang="en-US" dirty="0">
              <a:solidFill>
                <a:srgbClr val="E2803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229" y="1493997"/>
            <a:ext cx="7503738" cy="3970318"/>
          </a:xfrm>
          <a:prstGeom prst="rect">
            <a:avLst/>
          </a:prstGeom>
          <a:noFill/>
          <a:ln>
            <a:solidFill>
              <a:srgbClr val="E28036"/>
            </a:solidFill>
          </a:ln>
        </p:spPr>
        <p:txBody>
          <a:bodyPr wrap="square" rtlCol="0">
            <a:spAutoFit/>
          </a:bodyPr>
          <a:lstStyle/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86</Words>
  <Application>Microsoft Office PowerPoint</Application>
  <PresentationFormat>A4 Paper (210x297 mm)</PresentationFormat>
  <Paragraphs>61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 Mitra</vt:lpstr>
      <vt:lpstr>B Nazanin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2017-12-23T05:45:52Z</dcterms:created>
  <dcterms:modified xsi:type="dcterms:W3CDTF">2017-12-23T06:02:12Z</dcterms:modified>
</cp:coreProperties>
</file>