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9A5C-A4C0-4540-A221-B788AB10E34F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DD4FA-01A7-4097-AB45-B6F24A715CC4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1</a:t>
          </a:r>
          <a:endParaRPr lang="en-US" sz="1200" dirty="0">
            <a:cs typeface="B Nazanin" panose="00000400000000000000" pitchFamily="2" charset="-78"/>
          </a:endParaRPr>
        </a:p>
      </dgm:t>
    </dgm:pt>
    <dgm:pt modelId="{48AF017D-50CC-4C0E-B4B0-D5789ED86B11}" type="parTrans" cxnId="{4E8BEE5D-7AA5-46D3-8D30-FB64F48AC6F3}">
      <dgm:prSet/>
      <dgm:spPr/>
      <dgm:t>
        <a:bodyPr/>
        <a:lstStyle/>
        <a:p>
          <a:endParaRPr lang="en-US"/>
        </a:p>
      </dgm:t>
    </dgm:pt>
    <dgm:pt modelId="{13D3F219-1869-45B1-B419-6EBE3E7FA25C}" type="sibTrans" cxnId="{4E8BEE5D-7AA5-46D3-8D30-FB64F48AC6F3}">
      <dgm:prSet/>
      <dgm:spPr/>
      <dgm:t>
        <a:bodyPr/>
        <a:lstStyle/>
        <a:p>
          <a:endParaRPr lang="en-US"/>
        </a:p>
      </dgm:t>
    </dgm:pt>
    <dgm:pt modelId="{25C6B6D0-E942-4A81-B40A-A65451594898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4</a:t>
          </a:r>
          <a:endParaRPr lang="en-US" sz="1200" dirty="0">
            <a:cs typeface="B Nazanin" panose="00000400000000000000" pitchFamily="2" charset="-78"/>
          </a:endParaRPr>
        </a:p>
      </dgm:t>
    </dgm:pt>
    <dgm:pt modelId="{910192A9-46D5-4171-B0DC-84990519DCF4}" type="parTrans" cxnId="{447D097C-13C3-4AEA-9DD1-FC9DD1A96D83}">
      <dgm:prSet/>
      <dgm:spPr/>
      <dgm:t>
        <a:bodyPr/>
        <a:lstStyle/>
        <a:p>
          <a:endParaRPr lang="en-US"/>
        </a:p>
      </dgm:t>
    </dgm:pt>
    <dgm:pt modelId="{75FC3715-177E-4FEF-8E3A-B3FD5DB1BE35}" type="sibTrans" cxnId="{447D097C-13C3-4AEA-9DD1-FC9DD1A96D83}">
      <dgm:prSet/>
      <dgm:spPr/>
      <dgm:t>
        <a:bodyPr/>
        <a:lstStyle/>
        <a:p>
          <a:endParaRPr lang="en-US"/>
        </a:p>
      </dgm:t>
    </dgm:pt>
    <dgm:pt modelId="{91AA3BEA-2186-4ABB-ACB5-42A3B4FF28D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3</a:t>
          </a:r>
          <a:endParaRPr lang="en-US" sz="1200" dirty="0">
            <a:cs typeface="B Nazanin" panose="00000400000000000000" pitchFamily="2" charset="-78"/>
          </a:endParaRPr>
        </a:p>
      </dgm:t>
    </dgm:pt>
    <dgm:pt modelId="{2887A9CA-D993-4330-82F8-46450058832A}" type="parTrans" cxnId="{CED57993-BE14-4793-8D0C-EF36E02C9740}">
      <dgm:prSet/>
      <dgm:spPr/>
      <dgm:t>
        <a:bodyPr/>
        <a:lstStyle/>
        <a:p>
          <a:endParaRPr lang="en-US"/>
        </a:p>
      </dgm:t>
    </dgm:pt>
    <dgm:pt modelId="{341FD1E7-D1EC-4B7C-91A0-1B577DC39991}" type="sibTrans" cxnId="{CED57993-BE14-4793-8D0C-EF36E02C9740}">
      <dgm:prSet/>
      <dgm:spPr/>
      <dgm:t>
        <a:bodyPr/>
        <a:lstStyle/>
        <a:p>
          <a:endParaRPr lang="en-US"/>
        </a:p>
      </dgm:t>
    </dgm:pt>
    <dgm:pt modelId="{EA93A022-089F-480B-9CDD-08C6E2850EB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2</a:t>
          </a:r>
          <a:endParaRPr lang="en-US" sz="1200" dirty="0">
            <a:cs typeface="B Nazanin" panose="00000400000000000000" pitchFamily="2" charset="-78"/>
          </a:endParaRPr>
        </a:p>
      </dgm:t>
    </dgm:pt>
    <dgm:pt modelId="{B991F2CD-E7D1-4B90-BB77-57EF9DCA735A}" type="sibTrans" cxnId="{431D9BC3-48A2-48F8-A72C-8BA616CADE86}">
      <dgm:prSet/>
      <dgm:spPr/>
      <dgm:t>
        <a:bodyPr/>
        <a:lstStyle/>
        <a:p>
          <a:endParaRPr lang="en-US"/>
        </a:p>
      </dgm:t>
    </dgm:pt>
    <dgm:pt modelId="{9B76C8ED-EF5F-4596-AE40-7B7AEE7EA93C}" type="parTrans" cxnId="{431D9BC3-48A2-48F8-A72C-8BA616CADE86}">
      <dgm:prSet/>
      <dgm:spPr/>
      <dgm:t>
        <a:bodyPr/>
        <a:lstStyle/>
        <a:p>
          <a:endParaRPr lang="en-US"/>
        </a:p>
      </dgm:t>
    </dgm:pt>
    <dgm:pt modelId="{8117FE6A-AE7B-4097-B9F5-E6E5BFDC7ABC}" type="pres">
      <dgm:prSet presAssocID="{A4989A5C-A4C0-4540-A221-B788AB10E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212D6-60B3-46C6-8D5F-9C53FFA1E102}" type="pres">
      <dgm:prSet presAssocID="{EA93A022-089F-480B-9CDD-08C6E2850EBA}" presName="compNode" presStyleCnt="0"/>
      <dgm:spPr/>
    </dgm:pt>
    <dgm:pt modelId="{02BDA7FF-D235-4283-8A7F-4F429F1B073A}" type="pres">
      <dgm:prSet presAssocID="{EA93A022-089F-480B-9CDD-08C6E2850EBA}" presName="pictRect" presStyleLbl="node1" presStyleIdx="0" presStyleCnt="4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CF21AEB-F68A-4592-AB95-1C2CAD7A580B}" type="pres">
      <dgm:prSet presAssocID="{EA93A022-089F-480B-9CDD-08C6E2850E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9B74-5861-40BC-A620-B84CD9869C52}" type="pres">
      <dgm:prSet presAssocID="{B991F2CD-E7D1-4B90-BB77-57EF9DCA73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B08DE1-E1EE-4DED-B3CB-8382C4A250BE}" type="pres">
      <dgm:prSet presAssocID="{552DD4FA-01A7-4097-AB45-B6F24A715CC4}" presName="compNode" presStyleCnt="0"/>
      <dgm:spPr/>
    </dgm:pt>
    <dgm:pt modelId="{0449D9F2-034D-43AE-AA71-22F4CE3A6DFB}" type="pres">
      <dgm:prSet presAssocID="{552DD4FA-01A7-4097-AB45-B6F24A715CC4}" presName="pictRect" presStyleLbl="node1" presStyleIdx="1" presStyleCnt="4" custLinFactNeighborX="2343" custLinFactNeighborY="-680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8D41A2A5-0579-45A7-AE67-5DC2DFE372B9}" type="pres">
      <dgm:prSet presAssocID="{552DD4FA-01A7-4097-AB45-B6F24A715CC4}" presName="textRect" presStyleLbl="revTx" presStyleIdx="1" presStyleCnt="4" custScaleY="63913" custLinFactNeighborX="-1541" custLinFactNeighborY="-2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29F-8A95-4B51-89E1-52F79D64BCD1}" type="pres">
      <dgm:prSet presAssocID="{13D3F219-1869-45B1-B419-6EBE3E7FA2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47DA3-1459-4196-9CE1-04292B404AF5}" type="pres">
      <dgm:prSet presAssocID="{25C6B6D0-E942-4A81-B40A-A65451594898}" presName="compNode" presStyleCnt="0"/>
      <dgm:spPr/>
    </dgm:pt>
    <dgm:pt modelId="{07F4FAEB-5717-4D2D-90B4-56C90DD18614}" type="pres">
      <dgm:prSet presAssocID="{25C6B6D0-E942-4A81-B40A-A65451594898}" presName="pictRect" presStyleLbl="node1" presStyleIdx="2" presStyleCnt="4" custLinFactNeighborY="-31962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0131AA94-9054-4EA5-9404-DB7AAE9EA10F}" type="pres">
      <dgm:prSet presAssocID="{25C6B6D0-E942-4A81-B40A-A65451594898}" presName="textRect" presStyleLbl="revTx" presStyleIdx="2" presStyleCnt="4" custScaleX="62893" custScaleY="41230" custLinFactNeighborX="469" custLinFactNeighborY="-7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109FF-52C7-40FC-B8A5-5CB500FE5D4F}" type="pres">
      <dgm:prSet presAssocID="{75FC3715-177E-4FEF-8E3A-B3FD5DB1B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5319C-F190-4B1E-9E5B-E9EBD6B4C645}" type="pres">
      <dgm:prSet presAssocID="{91AA3BEA-2186-4ABB-ACB5-42A3B4FF28DA}" presName="compNode" presStyleCnt="0"/>
      <dgm:spPr/>
    </dgm:pt>
    <dgm:pt modelId="{1A328D76-A874-434B-8395-C372E7AE3766}" type="pres">
      <dgm:prSet presAssocID="{91AA3BEA-2186-4ABB-ACB5-42A3B4FF28DA}" presName="pictRect" presStyleLbl="node1" presStyleIdx="3" presStyleCnt="4" custLinFactNeighborY="-31962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62DFCA5-3D1A-44D5-826C-0B2E853A5CB4}" type="pres">
      <dgm:prSet presAssocID="{91AA3BEA-2186-4ABB-ACB5-42A3B4FF28DA}" presName="textRect" presStyleLbl="revTx" presStyleIdx="3" presStyleCnt="4" custScaleX="53770" custScaleY="49196" custLinFactNeighborX="-3776" custLinFactNeighborY="-7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50783-4681-47C3-A650-88C292756AA7}" type="presOf" srcId="{B991F2CD-E7D1-4B90-BB77-57EF9DCA735A}" destId="{0C3D9B74-5861-40BC-A620-B84CD9869C52}" srcOrd="0" destOrd="0" presId="urn:microsoft.com/office/officeart/2005/8/layout/pList1"/>
    <dgm:cxn modelId="{431D9BC3-48A2-48F8-A72C-8BA616CADE86}" srcId="{A4989A5C-A4C0-4540-A221-B788AB10E34F}" destId="{EA93A022-089F-480B-9CDD-08C6E2850EBA}" srcOrd="0" destOrd="0" parTransId="{9B76C8ED-EF5F-4596-AE40-7B7AEE7EA93C}" sibTransId="{B991F2CD-E7D1-4B90-BB77-57EF9DCA735A}"/>
    <dgm:cxn modelId="{E41CBC49-C7DB-47F5-A284-74C87BA47B6E}" type="presOf" srcId="{91AA3BEA-2186-4ABB-ACB5-42A3B4FF28DA}" destId="{C62DFCA5-3D1A-44D5-826C-0B2E853A5CB4}" srcOrd="0" destOrd="0" presId="urn:microsoft.com/office/officeart/2005/8/layout/pList1"/>
    <dgm:cxn modelId="{DEF631DE-53AC-4F15-A891-DC845D8EDB2E}" type="presOf" srcId="{EA93A022-089F-480B-9CDD-08C6E2850EBA}" destId="{6CF21AEB-F68A-4592-AB95-1C2CAD7A580B}" srcOrd="0" destOrd="0" presId="urn:microsoft.com/office/officeart/2005/8/layout/pList1"/>
    <dgm:cxn modelId="{CED57993-BE14-4793-8D0C-EF36E02C9740}" srcId="{A4989A5C-A4C0-4540-A221-B788AB10E34F}" destId="{91AA3BEA-2186-4ABB-ACB5-42A3B4FF28DA}" srcOrd="3" destOrd="0" parTransId="{2887A9CA-D993-4330-82F8-46450058832A}" sibTransId="{341FD1E7-D1EC-4B7C-91A0-1B577DC39991}"/>
    <dgm:cxn modelId="{EF804879-392F-4BB8-8A6F-8E4BBEDC54AF}" type="presOf" srcId="{75FC3715-177E-4FEF-8E3A-B3FD5DB1BE35}" destId="{F79109FF-52C7-40FC-B8A5-5CB500FE5D4F}" srcOrd="0" destOrd="0" presId="urn:microsoft.com/office/officeart/2005/8/layout/pList1"/>
    <dgm:cxn modelId="{447D097C-13C3-4AEA-9DD1-FC9DD1A96D83}" srcId="{A4989A5C-A4C0-4540-A221-B788AB10E34F}" destId="{25C6B6D0-E942-4A81-B40A-A65451594898}" srcOrd="2" destOrd="0" parTransId="{910192A9-46D5-4171-B0DC-84990519DCF4}" sibTransId="{75FC3715-177E-4FEF-8E3A-B3FD5DB1BE35}"/>
    <dgm:cxn modelId="{532F751A-1614-47BE-AB33-94053C1EDD4C}" type="presOf" srcId="{13D3F219-1869-45B1-B419-6EBE3E7FA25C}" destId="{CD46429F-8A95-4B51-89E1-52F79D64BCD1}" srcOrd="0" destOrd="0" presId="urn:microsoft.com/office/officeart/2005/8/layout/pList1"/>
    <dgm:cxn modelId="{899D0F62-7838-4C8C-A12A-1B51CD29DA63}" type="presOf" srcId="{552DD4FA-01A7-4097-AB45-B6F24A715CC4}" destId="{8D41A2A5-0579-45A7-AE67-5DC2DFE372B9}" srcOrd="0" destOrd="0" presId="urn:microsoft.com/office/officeart/2005/8/layout/pList1"/>
    <dgm:cxn modelId="{F692FA98-2311-4A83-88D2-5209C94B426B}" type="presOf" srcId="{25C6B6D0-E942-4A81-B40A-A65451594898}" destId="{0131AA94-9054-4EA5-9404-DB7AAE9EA10F}" srcOrd="0" destOrd="0" presId="urn:microsoft.com/office/officeart/2005/8/layout/pList1"/>
    <dgm:cxn modelId="{4E8BEE5D-7AA5-46D3-8D30-FB64F48AC6F3}" srcId="{A4989A5C-A4C0-4540-A221-B788AB10E34F}" destId="{552DD4FA-01A7-4097-AB45-B6F24A715CC4}" srcOrd="1" destOrd="0" parTransId="{48AF017D-50CC-4C0E-B4B0-D5789ED86B11}" sibTransId="{13D3F219-1869-45B1-B419-6EBE3E7FA25C}"/>
    <dgm:cxn modelId="{D5D76F6A-0C45-4406-882B-E3936A8A7822}" type="presOf" srcId="{A4989A5C-A4C0-4540-A221-B788AB10E34F}" destId="{8117FE6A-AE7B-4097-B9F5-E6E5BFDC7ABC}" srcOrd="0" destOrd="0" presId="urn:microsoft.com/office/officeart/2005/8/layout/pList1"/>
    <dgm:cxn modelId="{91DBE6BF-355F-4732-B809-4A712288077E}" type="presParOf" srcId="{8117FE6A-AE7B-4097-B9F5-E6E5BFDC7ABC}" destId="{813212D6-60B3-46C6-8D5F-9C53FFA1E102}" srcOrd="0" destOrd="0" presId="urn:microsoft.com/office/officeart/2005/8/layout/pList1"/>
    <dgm:cxn modelId="{BA9BA314-BA4B-4EB6-8792-824B27D2F188}" type="presParOf" srcId="{813212D6-60B3-46C6-8D5F-9C53FFA1E102}" destId="{02BDA7FF-D235-4283-8A7F-4F429F1B073A}" srcOrd="0" destOrd="0" presId="urn:microsoft.com/office/officeart/2005/8/layout/pList1"/>
    <dgm:cxn modelId="{8E0086C3-6F6D-41B6-8E74-9D262B3A4E78}" type="presParOf" srcId="{813212D6-60B3-46C6-8D5F-9C53FFA1E102}" destId="{6CF21AEB-F68A-4592-AB95-1C2CAD7A580B}" srcOrd="1" destOrd="0" presId="urn:microsoft.com/office/officeart/2005/8/layout/pList1"/>
    <dgm:cxn modelId="{6D822CEA-FFD0-4E0C-B1E3-AD0E3605B3E7}" type="presParOf" srcId="{8117FE6A-AE7B-4097-B9F5-E6E5BFDC7ABC}" destId="{0C3D9B74-5861-40BC-A620-B84CD9869C52}" srcOrd="1" destOrd="0" presId="urn:microsoft.com/office/officeart/2005/8/layout/pList1"/>
    <dgm:cxn modelId="{CB929EF1-A3FA-4C71-98C7-A062C08D887D}" type="presParOf" srcId="{8117FE6A-AE7B-4097-B9F5-E6E5BFDC7ABC}" destId="{49B08DE1-E1EE-4DED-B3CB-8382C4A250BE}" srcOrd="2" destOrd="0" presId="urn:microsoft.com/office/officeart/2005/8/layout/pList1"/>
    <dgm:cxn modelId="{09459A8F-B2D0-40FF-AFDD-E91DAD4F65E7}" type="presParOf" srcId="{49B08DE1-E1EE-4DED-B3CB-8382C4A250BE}" destId="{0449D9F2-034D-43AE-AA71-22F4CE3A6DFB}" srcOrd="0" destOrd="0" presId="urn:microsoft.com/office/officeart/2005/8/layout/pList1"/>
    <dgm:cxn modelId="{EA4B4758-A1AF-4C4F-88D0-BFC83BF995F0}" type="presParOf" srcId="{49B08DE1-E1EE-4DED-B3CB-8382C4A250BE}" destId="{8D41A2A5-0579-45A7-AE67-5DC2DFE372B9}" srcOrd="1" destOrd="0" presId="urn:microsoft.com/office/officeart/2005/8/layout/pList1"/>
    <dgm:cxn modelId="{B73A3DA9-690E-4CE4-BBDD-A0B4EC3E72E2}" type="presParOf" srcId="{8117FE6A-AE7B-4097-B9F5-E6E5BFDC7ABC}" destId="{CD46429F-8A95-4B51-89E1-52F79D64BCD1}" srcOrd="3" destOrd="0" presId="urn:microsoft.com/office/officeart/2005/8/layout/pList1"/>
    <dgm:cxn modelId="{9D68BB2D-09D9-4178-8539-EE8E753DE074}" type="presParOf" srcId="{8117FE6A-AE7B-4097-B9F5-E6E5BFDC7ABC}" destId="{F5847DA3-1459-4196-9CE1-04292B404AF5}" srcOrd="4" destOrd="0" presId="urn:microsoft.com/office/officeart/2005/8/layout/pList1"/>
    <dgm:cxn modelId="{C165AFD2-6858-4F57-961D-F27726BD271E}" type="presParOf" srcId="{F5847DA3-1459-4196-9CE1-04292B404AF5}" destId="{07F4FAEB-5717-4D2D-90B4-56C90DD18614}" srcOrd="0" destOrd="0" presId="urn:microsoft.com/office/officeart/2005/8/layout/pList1"/>
    <dgm:cxn modelId="{62CFF96B-044B-4D16-98CE-1F5E58F5F679}" type="presParOf" srcId="{F5847DA3-1459-4196-9CE1-04292B404AF5}" destId="{0131AA94-9054-4EA5-9404-DB7AAE9EA10F}" srcOrd="1" destOrd="0" presId="urn:microsoft.com/office/officeart/2005/8/layout/pList1"/>
    <dgm:cxn modelId="{08317B31-103B-47CC-BD59-2C0CFC002FD3}" type="presParOf" srcId="{8117FE6A-AE7B-4097-B9F5-E6E5BFDC7ABC}" destId="{F79109FF-52C7-40FC-B8A5-5CB500FE5D4F}" srcOrd="5" destOrd="0" presId="urn:microsoft.com/office/officeart/2005/8/layout/pList1"/>
    <dgm:cxn modelId="{14F3C00A-3CAA-4129-A718-F350157E1A9B}" type="presParOf" srcId="{8117FE6A-AE7B-4097-B9F5-E6E5BFDC7ABC}" destId="{4F05319C-F190-4B1E-9E5B-E9EBD6B4C645}" srcOrd="6" destOrd="0" presId="urn:microsoft.com/office/officeart/2005/8/layout/pList1"/>
    <dgm:cxn modelId="{94826AE5-9013-432C-ADC4-2E139803739C}" type="presParOf" srcId="{4F05319C-F190-4B1E-9E5B-E9EBD6B4C645}" destId="{1A328D76-A874-434B-8395-C372E7AE3766}" srcOrd="0" destOrd="0" presId="urn:microsoft.com/office/officeart/2005/8/layout/pList1"/>
    <dgm:cxn modelId="{958BBD6F-A522-4DE3-9E0E-FCA566B55EBC}" type="presParOf" srcId="{4F05319C-F190-4B1E-9E5B-E9EBD6B4C645}" destId="{C62DFCA5-3D1A-44D5-826C-0B2E853A5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A7FF-D235-4283-8A7F-4F429F1B073A}">
      <dsp:nvSpPr>
        <dsp:cNvPr id="0" name=""/>
        <dsp:cNvSpPr/>
      </dsp:nvSpPr>
      <dsp:spPr>
        <a:xfrm>
          <a:off x="1108538" y="2742"/>
          <a:ext cx="2314376" cy="159460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21AEB-F68A-4592-AB95-1C2CAD7A580B}">
      <dsp:nvSpPr>
        <dsp:cNvPr id="0" name=""/>
        <dsp:cNvSpPr/>
      </dsp:nvSpPr>
      <dsp:spPr>
        <a:xfrm>
          <a:off x="1108538" y="1597348"/>
          <a:ext cx="2314376" cy="8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2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108538" y="1597348"/>
        <a:ext cx="2314376" cy="858633"/>
      </dsp:txXfrm>
    </dsp:sp>
    <dsp:sp modelId="{0449D9F2-034D-43AE-AA71-22F4CE3A6DFB}">
      <dsp:nvSpPr>
        <dsp:cNvPr id="0" name=""/>
        <dsp:cNvSpPr/>
      </dsp:nvSpPr>
      <dsp:spPr>
        <a:xfrm>
          <a:off x="3708675" y="0"/>
          <a:ext cx="2314376" cy="159460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1A2A5-0579-45A7-AE67-5DC2DFE372B9}">
      <dsp:nvSpPr>
        <dsp:cNvPr id="0" name=""/>
        <dsp:cNvSpPr/>
      </dsp:nvSpPr>
      <dsp:spPr>
        <a:xfrm>
          <a:off x="3618785" y="1634546"/>
          <a:ext cx="2314376" cy="5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1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3618785" y="1634546"/>
        <a:ext cx="2314376" cy="548778"/>
      </dsp:txXfrm>
    </dsp:sp>
    <dsp:sp modelId="{07F4FAEB-5717-4D2D-90B4-56C90DD18614}">
      <dsp:nvSpPr>
        <dsp:cNvPr id="0" name=""/>
        <dsp:cNvSpPr/>
      </dsp:nvSpPr>
      <dsp:spPr>
        <a:xfrm>
          <a:off x="1108538" y="2194851"/>
          <a:ext cx="2314376" cy="159460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31AA94-9054-4EA5-9404-DB7AAE9EA10F}">
      <dsp:nvSpPr>
        <dsp:cNvPr id="0" name=""/>
        <dsp:cNvSpPr/>
      </dsp:nvSpPr>
      <dsp:spPr>
        <a:xfrm>
          <a:off x="1548790" y="3879098"/>
          <a:ext cx="1455580" cy="3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4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790" y="3879098"/>
        <a:ext cx="1455580" cy="354014"/>
      </dsp:txXfrm>
    </dsp:sp>
    <dsp:sp modelId="{1A328D76-A874-434B-8395-C372E7AE3766}">
      <dsp:nvSpPr>
        <dsp:cNvPr id="0" name=""/>
        <dsp:cNvSpPr/>
      </dsp:nvSpPr>
      <dsp:spPr>
        <a:xfrm>
          <a:off x="3654449" y="2177751"/>
          <a:ext cx="2314376" cy="159460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DFCA5-3D1A-44D5-826C-0B2E853A5CB4}">
      <dsp:nvSpPr>
        <dsp:cNvPr id="0" name=""/>
        <dsp:cNvSpPr/>
      </dsp:nvSpPr>
      <dsp:spPr>
        <a:xfrm>
          <a:off x="4102027" y="3887070"/>
          <a:ext cx="1244440" cy="42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3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02027" y="3887070"/>
        <a:ext cx="1244440" cy="42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368F-4A35-4D11-8536-C7C2CC0A624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470F-FE0E-401A-9329-3E1078CE1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0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051" y="1335409"/>
            <a:ext cx="7497901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عنوان برنامه.................................................................................................................................... 4 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9" y="884492"/>
            <a:ext cx="12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66BA"/>
                </a:solidFill>
                <a:cs typeface="B Titr" panose="00000700000000000000" pitchFamily="2" charset="-78"/>
              </a:rPr>
              <a:t>فهرسـت</a:t>
            </a:r>
            <a:endParaRPr lang="en-US" dirty="0">
              <a:solidFill>
                <a:srgbClr val="006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3674" y="2232286"/>
            <a:ext cx="1908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0066BA"/>
                </a:solidFill>
                <a:cs typeface="B Nazanin" panose="00000400000000000000" pitchFamily="2" charset="-78"/>
              </a:rPr>
              <a:t>.آدرس کانال تلگـرام: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0066BA"/>
                </a:solidFill>
                <a:cs typeface="B Nazanin" panose="00000400000000000000" pitchFamily="2" charset="-78"/>
              </a:rPr>
              <a:t>.آدرس اینستا 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0066BA"/>
                </a:solidFill>
                <a:cs typeface="B Nazanin" panose="00000400000000000000" pitchFamily="2" charset="-78"/>
              </a:rPr>
              <a:t>.ایمیـل: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0066BA"/>
                </a:solidFill>
                <a:cs typeface="B Nazanin" panose="00000400000000000000" pitchFamily="2" charset="-78"/>
              </a:rPr>
              <a:t>. سایت(وبلاگ):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0066BA"/>
                </a:solidFill>
                <a:cs typeface="B Nazanin" panose="00000400000000000000" pitchFamily="2" charset="-78"/>
              </a:rPr>
              <a:t>.نشریه:</a:t>
            </a:r>
            <a:endParaRPr lang="en-US" b="1" dirty="0">
              <a:solidFill>
                <a:srgbClr val="0066BA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954" y="1071841"/>
            <a:ext cx="389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66BA"/>
                </a:solidFill>
                <a:cs typeface="B Titr" panose="00000700000000000000" pitchFamily="2" charset="-78"/>
              </a:rPr>
              <a:t>نام واحـد: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230" y="1625841"/>
            <a:ext cx="3082755" cy="646331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2" y="3284300"/>
            <a:ext cx="4384092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892" y="3913261"/>
            <a:ext cx="4384092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892" y="4570110"/>
            <a:ext cx="4384092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2" y="5226959"/>
            <a:ext cx="4384092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33" y="754956"/>
            <a:ext cx="1101437" cy="1477328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لوگو واحد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892" y="2600488"/>
            <a:ext cx="4384092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746885" y="1371600"/>
            <a:ext cx="6732270" cy="3897630"/>
          </a:xfrm>
          <a:prstGeom prst="snip2DiagRect">
            <a:avLst/>
          </a:prstGeom>
          <a:solidFill>
            <a:srgbClr val="006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>
                <a:cs typeface="B Titr" panose="00000700000000000000" pitchFamily="2" charset="-78"/>
              </a:rPr>
              <a:t> 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25" y="2073920"/>
            <a:ext cx="66228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قالب بـرگزاری کرسـی:</a:t>
            </a:r>
          </a:p>
          <a:p>
            <a:pPr algn="ctr" rtl="1">
              <a:lnSpc>
                <a:spcPct val="150000"/>
              </a:lnSpc>
            </a:pPr>
            <a: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  <a:t>داور</a:t>
            </a:r>
            <a:endParaRPr lang="en-US" sz="8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32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156" y="977905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66BA"/>
                </a:solidFill>
                <a:cs typeface="B Titr" panose="00000700000000000000" pitchFamily="2" charset="-78"/>
              </a:rPr>
              <a:t>عنوان برنامه:</a:t>
            </a:r>
            <a:endParaRPr lang="en-US" dirty="0">
              <a:solidFill>
                <a:srgbClr val="0066B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70" y="1439568"/>
            <a:ext cx="4928754" cy="369332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6051" y="2161668"/>
            <a:ext cx="21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0066BA"/>
                </a:solidFill>
                <a:cs typeface="B Titr" panose="00000700000000000000" pitchFamily="2" charset="-78"/>
              </a:rPr>
              <a:t>هدف از برگزاری برنامه:</a:t>
            </a:r>
            <a:endParaRPr lang="en-US" dirty="0">
              <a:solidFill>
                <a:srgbClr val="0066B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81" y="2505669"/>
            <a:ext cx="4928754" cy="923330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766776" y="876369"/>
            <a:ext cx="3480954" cy="5105265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0066B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dirty="0">
                <a:solidFill>
                  <a:srgbClr val="0066BA"/>
                </a:solidFill>
                <a:cs typeface="B Nazanin" panose="00000400000000000000" pitchFamily="2" charset="-78"/>
              </a:rPr>
              <a:t>پوستر برنامه</a:t>
            </a:r>
            <a:endParaRPr lang="en-US" sz="3000" dirty="0">
              <a:solidFill>
                <a:srgbClr val="0066BA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3109" y="3771900"/>
          <a:ext cx="4924560" cy="162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760"/>
                <a:gridCol w="820760"/>
                <a:gridCol w="820760"/>
                <a:gridCol w="820760"/>
                <a:gridCol w="820760"/>
                <a:gridCol w="820760"/>
              </a:tblGrid>
              <a:tr h="923807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سطح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(دانشگاهــی،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ملــــــی،</a:t>
                      </a:r>
                    </a:p>
                    <a:p>
                      <a:pPr algn="ctr"/>
                      <a:r>
                        <a:rPr lang="fa-IR" sz="9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منطقـه ای، استانی)</a:t>
                      </a:r>
                      <a:endParaRPr lang="en-US" sz="9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بودجه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کادر اجرایی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تعدادمخاطبان</a:t>
                      </a:r>
                      <a:endParaRPr lang="en-US" sz="1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مکان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0066BA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616" y="847013"/>
            <a:ext cx="22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66BA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0066BA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39274" y="1433947"/>
          <a:ext cx="7077365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51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7584" y="934363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66BA"/>
                </a:solidFill>
                <a:cs typeface="B Titr" panose="00000700000000000000" pitchFamily="2" charset="-78"/>
              </a:rPr>
              <a:t>گزارش برنامه:</a:t>
            </a:r>
            <a:endParaRPr lang="en-US" dirty="0">
              <a:solidFill>
                <a:srgbClr val="0066B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29" y="1493997"/>
            <a:ext cx="7503738" cy="3970318"/>
          </a:xfrm>
          <a:prstGeom prst="rect">
            <a:avLst/>
          </a:prstGeom>
          <a:noFill/>
          <a:ln>
            <a:solidFill>
              <a:srgbClr val="0066BA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84</Words>
  <Application>Microsoft Office PowerPoint</Application>
  <PresentationFormat>A4 Paper (210x297 mm)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2017-12-23T05:45:52Z</dcterms:created>
  <dcterms:modified xsi:type="dcterms:W3CDTF">2017-12-23T06:03:27Z</dcterms:modified>
</cp:coreProperties>
</file>