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906000" cy="6858000" type="A4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12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989A5C-A4C0-4540-A221-B788AB10E34F}" type="doc">
      <dgm:prSet loTypeId="urn:microsoft.com/office/officeart/2005/8/layout/p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2DD4FA-01A7-4097-AB45-B6F24A715CC4}">
      <dgm:prSet phldrT="[Text]" custT="1"/>
      <dgm:spPr/>
      <dgm:t>
        <a:bodyPr/>
        <a:lstStyle/>
        <a:p>
          <a:r>
            <a:rPr lang="fa-IR" sz="1200" dirty="0" smtClean="0">
              <a:cs typeface="B Nazanin" panose="00000400000000000000" pitchFamily="2" charset="-78"/>
            </a:rPr>
            <a:t>تصویر 1</a:t>
          </a:r>
          <a:endParaRPr lang="en-US" sz="1200" dirty="0">
            <a:cs typeface="B Nazanin" panose="00000400000000000000" pitchFamily="2" charset="-78"/>
          </a:endParaRPr>
        </a:p>
      </dgm:t>
    </dgm:pt>
    <dgm:pt modelId="{48AF017D-50CC-4C0E-B4B0-D5789ED86B11}" type="parTrans" cxnId="{4E8BEE5D-7AA5-46D3-8D30-FB64F48AC6F3}">
      <dgm:prSet/>
      <dgm:spPr/>
      <dgm:t>
        <a:bodyPr/>
        <a:lstStyle/>
        <a:p>
          <a:endParaRPr lang="en-US"/>
        </a:p>
      </dgm:t>
    </dgm:pt>
    <dgm:pt modelId="{13D3F219-1869-45B1-B419-6EBE3E7FA25C}" type="sibTrans" cxnId="{4E8BEE5D-7AA5-46D3-8D30-FB64F48AC6F3}">
      <dgm:prSet/>
      <dgm:spPr/>
      <dgm:t>
        <a:bodyPr/>
        <a:lstStyle/>
        <a:p>
          <a:endParaRPr lang="en-US"/>
        </a:p>
      </dgm:t>
    </dgm:pt>
    <dgm:pt modelId="{25C6B6D0-E942-4A81-B40A-A65451594898}">
      <dgm:prSet phldrT="[Text]" custT="1"/>
      <dgm:spPr/>
      <dgm:t>
        <a:bodyPr/>
        <a:lstStyle/>
        <a:p>
          <a:r>
            <a:rPr lang="fa-IR" sz="1200" dirty="0" smtClean="0">
              <a:cs typeface="B Nazanin" panose="00000400000000000000" pitchFamily="2" charset="-78"/>
            </a:rPr>
            <a:t>تصویر 4</a:t>
          </a:r>
          <a:endParaRPr lang="en-US" sz="1200" dirty="0">
            <a:cs typeface="B Nazanin" panose="00000400000000000000" pitchFamily="2" charset="-78"/>
          </a:endParaRPr>
        </a:p>
      </dgm:t>
    </dgm:pt>
    <dgm:pt modelId="{910192A9-46D5-4171-B0DC-84990519DCF4}" type="parTrans" cxnId="{447D097C-13C3-4AEA-9DD1-FC9DD1A96D83}">
      <dgm:prSet/>
      <dgm:spPr/>
      <dgm:t>
        <a:bodyPr/>
        <a:lstStyle/>
        <a:p>
          <a:endParaRPr lang="en-US"/>
        </a:p>
      </dgm:t>
    </dgm:pt>
    <dgm:pt modelId="{75FC3715-177E-4FEF-8E3A-B3FD5DB1BE35}" type="sibTrans" cxnId="{447D097C-13C3-4AEA-9DD1-FC9DD1A96D83}">
      <dgm:prSet/>
      <dgm:spPr/>
      <dgm:t>
        <a:bodyPr/>
        <a:lstStyle/>
        <a:p>
          <a:endParaRPr lang="en-US"/>
        </a:p>
      </dgm:t>
    </dgm:pt>
    <dgm:pt modelId="{91AA3BEA-2186-4ABB-ACB5-42A3B4FF28DA}">
      <dgm:prSet phldrT="[Text]" custT="1"/>
      <dgm:spPr/>
      <dgm:t>
        <a:bodyPr/>
        <a:lstStyle/>
        <a:p>
          <a:r>
            <a:rPr lang="fa-IR" sz="1200" dirty="0" smtClean="0">
              <a:cs typeface="B Nazanin" panose="00000400000000000000" pitchFamily="2" charset="-78"/>
            </a:rPr>
            <a:t>تصویر 3</a:t>
          </a:r>
          <a:endParaRPr lang="en-US" sz="1200" dirty="0">
            <a:cs typeface="B Nazanin" panose="00000400000000000000" pitchFamily="2" charset="-78"/>
          </a:endParaRPr>
        </a:p>
      </dgm:t>
    </dgm:pt>
    <dgm:pt modelId="{2887A9CA-D993-4330-82F8-46450058832A}" type="parTrans" cxnId="{CED57993-BE14-4793-8D0C-EF36E02C9740}">
      <dgm:prSet/>
      <dgm:spPr/>
      <dgm:t>
        <a:bodyPr/>
        <a:lstStyle/>
        <a:p>
          <a:endParaRPr lang="en-US"/>
        </a:p>
      </dgm:t>
    </dgm:pt>
    <dgm:pt modelId="{341FD1E7-D1EC-4B7C-91A0-1B577DC39991}" type="sibTrans" cxnId="{CED57993-BE14-4793-8D0C-EF36E02C9740}">
      <dgm:prSet/>
      <dgm:spPr/>
      <dgm:t>
        <a:bodyPr/>
        <a:lstStyle/>
        <a:p>
          <a:endParaRPr lang="en-US"/>
        </a:p>
      </dgm:t>
    </dgm:pt>
    <dgm:pt modelId="{EA93A022-089F-480B-9CDD-08C6E2850EBA}">
      <dgm:prSet phldrT="[Text]" custT="1"/>
      <dgm:spPr/>
      <dgm:t>
        <a:bodyPr/>
        <a:lstStyle/>
        <a:p>
          <a:r>
            <a:rPr lang="fa-IR" sz="1200" dirty="0" smtClean="0">
              <a:cs typeface="B Nazanin" panose="00000400000000000000" pitchFamily="2" charset="-78"/>
            </a:rPr>
            <a:t>تصویر 2</a:t>
          </a:r>
          <a:endParaRPr lang="en-US" sz="1200" dirty="0">
            <a:cs typeface="B Nazanin" panose="00000400000000000000" pitchFamily="2" charset="-78"/>
          </a:endParaRPr>
        </a:p>
      </dgm:t>
    </dgm:pt>
    <dgm:pt modelId="{B991F2CD-E7D1-4B90-BB77-57EF9DCA735A}" type="sibTrans" cxnId="{431D9BC3-48A2-48F8-A72C-8BA616CADE86}">
      <dgm:prSet/>
      <dgm:spPr/>
      <dgm:t>
        <a:bodyPr/>
        <a:lstStyle/>
        <a:p>
          <a:endParaRPr lang="en-US"/>
        </a:p>
      </dgm:t>
    </dgm:pt>
    <dgm:pt modelId="{9B76C8ED-EF5F-4596-AE40-7B7AEE7EA93C}" type="parTrans" cxnId="{431D9BC3-48A2-48F8-A72C-8BA616CADE86}">
      <dgm:prSet/>
      <dgm:spPr/>
      <dgm:t>
        <a:bodyPr/>
        <a:lstStyle/>
        <a:p>
          <a:endParaRPr lang="en-US"/>
        </a:p>
      </dgm:t>
    </dgm:pt>
    <dgm:pt modelId="{8117FE6A-AE7B-4097-B9F5-E6E5BFDC7ABC}" type="pres">
      <dgm:prSet presAssocID="{A4989A5C-A4C0-4540-A221-B788AB10E34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13212D6-60B3-46C6-8D5F-9C53FFA1E102}" type="pres">
      <dgm:prSet presAssocID="{EA93A022-089F-480B-9CDD-08C6E2850EBA}" presName="compNode" presStyleCnt="0"/>
      <dgm:spPr/>
    </dgm:pt>
    <dgm:pt modelId="{02BDA7FF-D235-4283-8A7F-4F429F1B073A}" type="pres">
      <dgm:prSet presAssocID="{EA93A022-089F-480B-9CDD-08C6E2850EBA}" presName="pictRect" presStyleLbl="node1" presStyleIdx="0" presStyleCnt="4"/>
      <dgm:spPr>
        <a:solidFill>
          <a:srgbClr val="B06868"/>
        </a:solidFill>
        <a:ln>
          <a:noFill/>
        </a:ln>
      </dgm:spPr>
      <dgm:t>
        <a:bodyPr/>
        <a:lstStyle/>
        <a:p>
          <a:endParaRPr lang="en-US"/>
        </a:p>
      </dgm:t>
    </dgm:pt>
    <dgm:pt modelId="{6CF21AEB-F68A-4592-AB95-1C2CAD7A580B}" type="pres">
      <dgm:prSet presAssocID="{EA93A022-089F-480B-9CDD-08C6E2850EBA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3D9B74-5861-40BC-A620-B84CD9869C52}" type="pres">
      <dgm:prSet presAssocID="{B991F2CD-E7D1-4B90-BB77-57EF9DCA735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9B08DE1-E1EE-4DED-B3CB-8382C4A250BE}" type="pres">
      <dgm:prSet presAssocID="{552DD4FA-01A7-4097-AB45-B6F24A715CC4}" presName="compNode" presStyleCnt="0"/>
      <dgm:spPr/>
    </dgm:pt>
    <dgm:pt modelId="{0449D9F2-034D-43AE-AA71-22F4CE3A6DFB}" type="pres">
      <dgm:prSet presAssocID="{552DD4FA-01A7-4097-AB45-B6F24A715CC4}" presName="pictRect" presStyleLbl="node1" presStyleIdx="1" presStyleCnt="4" custLinFactNeighborX="2343" custLinFactNeighborY="-6801"/>
      <dgm:spPr>
        <a:solidFill>
          <a:srgbClr val="B06868"/>
        </a:solidFill>
        <a:ln>
          <a:noFill/>
        </a:ln>
      </dgm:spPr>
      <dgm:t>
        <a:bodyPr/>
        <a:lstStyle/>
        <a:p>
          <a:endParaRPr lang="en-US"/>
        </a:p>
      </dgm:t>
    </dgm:pt>
    <dgm:pt modelId="{8D41A2A5-0579-45A7-AE67-5DC2DFE372B9}" type="pres">
      <dgm:prSet presAssocID="{552DD4FA-01A7-4097-AB45-B6F24A715CC4}" presName="textRect" presStyleLbl="revTx" presStyleIdx="1" presStyleCnt="4" custScaleY="63913" custLinFactNeighborX="-1541" custLinFactNeighborY="-227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46429F-8A95-4B51-89E1-52F79D64BCD1}" type="pres">
      <dgm:prSet presAssocID="{13D3F219-1869-45B1-B419-6EBE3E7FA25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5847DA3-1459-4196-9CE1-04292B404AF5}" type="pres">
      <dgm:prSet presAssocID="{25C6B6D0-E942-4A81-B40A-A65451594898}" presName="compNode" presStyleCnt="0"/>
      <dgm:spPr/>
    </dgm:pt>
    <dgm:pt modelId="{07F4FAEB-5717-4D2D-90B4-56C90DD18614}" type="pres">
      <dgm:prSet presAssocID="{25C6B6D0-E942-4A81-B40A-A65451594898}" presName="pictRect" presStyleLbl="node1" presStyleIdx="2" presStyleCnt="4" custLinFactNeighborY="-31962"/>
      <dgm:spPr>
        <a:solidFill>
          <a:srgbClr val="B06868"/>
        </a:solidFill>
        <a:ln>
          <a:noFill/>
        </a:ln>
      </dgm:spPr>
      <dgm:t>
        <a:bodyPr/>
        <a:lstStyle/>
        <a:p>
          <a:endParaRPr lang="en-US"/>
        </a:p>
      </dgm:t>
    </dgm:pt>
    <dgm:pt modelId="{0131AA94-9054-4EA5-9404-DB7AAE9EA10F}" type="pres">
      <dgm:prSet presAssocID="{25C6B6D0-E942-4A81-B40A-A65451594898}" presName="textRect" presStyleLbl="revTx" presStyleIdx="2" presStyleCnt="4" custScaleX="62893" custScaleY="41230" custLinFactNeighborX="469" custLinFactNeighborY="-783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9109FF-52C7-40FC-B8A5-5CB500FE5D4F}" type="pres">
      <dgm:prSet presAssocID="{75FC3715-177E-4FEF-8E3A-B3FD5DB1BE3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F05319C-F190-4B1E-9E5B-E9EBD6B4C645}" type="pres">
      <dgm:prSet presAssocID="{91AA3BEA-2186-4ABB-ACB5-42A3B4FF28DA}" presName="compNode" presStyleCnt="0"/>
      <dgm:spPr/>
    </dgm:pt>
    <dgm:pt modelId="{1A328D76-A874-434B-8395-C372E7AE3766}" type="pres">
      <dgm:prSet presAssocID="{91AA3BEA-2186-4ABB-ACB5-42A3B4FF28DA}" presName="pictRect" presStyleLbl="node1" presStyleIdx="3" presStyleCnt="4" custLinFactNeighborY="-31962"/>
      <dgm:spPr>
        <a:solidFill>
          <a:srgbClr val="B06868"/>
        </a:solidFill>
        <a:ln>
          <a:noFill/>
        </a:ln>
      </dgm:spPr>
      <dgm:t>
        <a:bodyPr/>
        <a:lstStyle/>
        <a:p>
          <a:endParaRPr lang="en-US"/>
        </a:p>
      </dgm:t>
    </dgm:pt>
    <dgm:pt modelId="{C62DFCA5-3D1A-44D5-826C-0B2E853A5CB4}" type="pres">
      <dgm:prSet presAssocID="{91AA3BEA-2186-4ABB-ACB5-42A3B4FF28DA}" presName="textRect" presStyleLbl="revTx" presStyleIdx="3" presStyleCnt="4" custScaleX="53770" custScaleY="49196" custLinFactNeighborX="-3776" custLinFactNeighborY="-714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948DC34-06BF-45D8-B7A7-5828D1336B12}" type="presOf" srcId="{13D3F219-1869-45B1-B419-6EBE3E7FA25C}" destId="{CD46429F-8A95-4B51-89E1-52F79D64BCD1}" srcOrd="0" destOrd="0" presId="urn:microsoft.com/office/officeart/2005/8/layout/pList1"/>
    <dgm:cxn modelId="{C3F1AC56-35F4-4A38-A9F7-C173C7DB9C0E}" type="presOf" srcId="{B991F2CD-E7D1-4B90-BB77-57EF9DCA735A}" destId="{0C3D9B74-5861-40BC-A620-B84CD9869C52}" srcOrd="0" destOrd="0" presId="urn:microsoft.com/office/officeart/2005/8/layout/pList1"/>
    <dgm:cxn modelId="{761F7A2A-46D4-403E-8324-A0846883E507}" type="presOf" srcId="{A4989A5C-A4C0-4540-A221-B788AB10E34F}" destId="{8117FE6A-AE7B-4097-B9F5-E6E5BFDC7ABC}" srcOrd="0" destOrd="0" presId="urn:microsoft.com/office/officeart/2005/8/layout/pList1"/>
    <dgm:cxn modelId="{CED57993-BE14-4793-8D0C-EF36E02C9740}" srcId="{A4989A5C-A4C0-4540-A221-B788AB10E34F}" destId="{91AA3BEA-2186-4ABB-ACB5-42A3B4FF28DA}" srcOrd="3" destOrd="0" parTransId="{2887A9CA-D993-4330-82F8-46450058832A}" sibTransId="{341FD1E7-D1EC-4B7C-91A0-1B577DC39991}"/>
    <dgm:cxn modelId="{7353DA30-43A3-44AF-AADA-FBE85DCC3DE4}" type="presOf" srcId="{91AA3BEA-2186-4ABB-ACB5-42A3B4FF28DA}" destId="{C62DFCA5-3D1A-44D5-826C-0B2E853A5CB4}" srcOrd="0" destOrd="0" presId="urn:microsoft.com/office/officeart/2005/8/layout/pList1"/>
    <dgm:cxn modelId="{F20AD9C3-186D-4AE8-B76E-CED1ABB31718}" type="presOf" srcId="{552DD4FA-01A7-4097-AB45-B6F24A715CC4}" destId="{8D41A2A5-0579-45A7-AE67-5DC2DFE372B9}" srcOrd="0" destOrd="0" presId="urn:microsoft.com/office/officeart/2005/8/layout/pList1"/>
    <dgm:cxn modelId="{447D097C-13C3-4AEA-9DD1-FC9DD1A96D83}" srcId="{A4989A5C-A4C0-4540-A221-B788AB10E34F}" destId="{25C6B6D0-E942-4A81-B40A-A65451594898}" srcOrd="2" destOrd="0" parTransId="{910192A9-46D5-4171-B0DC-84990519DCF4}" sibTransId="{75FC3715-177E-4FEF-8E3A-B3FD5DB1BE35}"/>
    <dgm:cxn modelId="{4E8BEE5D-7AA5-46D3-8D30-FB64F48AC6F3}" srcId="{A4989A5C-A4C0-4540-A221-B788AB10E34F}" destId="{552DD4FA-01A7-4097-AB45-B6F24A715CC4}" srcOrd="1" destOrd="0" parTransId="{48AF017D-50CC-4C0E-B4B0-D5789ED86B11}" sibTransId="{13D3F219-1869-45B1-B419-6EBE3E7FA25C}"/>
    <dgm:cxn modelId="{431D9BC3-48A2-48F8-A72C-8BA616CADE86}" srcId="{A4989A5C-A4C0-4540-A221-B788AB10E34F}" destId="{EA93A022-089F-480B-9CDD-08C6E2850EBA}" srcOrd="0" destOrd="0" parTransId="{9B76C8ED-EF5F-4596-AE40-7B7AEE7EA93C}" sibTransId="{B991F2CD-E7D1-4B90-BB77-57EF9DCA735A}"/>
    <dgm:cxn modelId="{39932B46-7AFC-4C9C-9716-109759D4275F}" type="presOf" srcId="{EA93A022-089F-480B-9CDD-08C6E2850EBA}" destId="{6CF21AEB-F68A-4592-AB95-1C2CAD7A580B}" srcOrd="0" destOrd="0" presId="urn:microsoft.com/office/officeart/2005/8/layout/pList1"/>
    <dgm:cxn modelId="{FE53E2F9-DA09-4095-ACDE-EB935F51F21D}" type="presOf" srcId="{75FC3715-177E-4FEF-8E3A-B3FD5DB1BE35}" destId="{F79109FF-52C7-40FC-B8A5-5CB500FE5D4F}" srcOrd="0" destOrd="0" presId="urn:microsoft.com/office/officeart/2005/8/layout/pList1"/>
    <dgm:cxn modelId="{7262C739-4A18-41F2-9D22-FF5EDC7A12E5}" type="presOf" srcId="{25C6B6D0-E942-4A81-B40A-A65451594898}" destId="{0131AA94-9054-4EA5-9404-DB7AAE9EA10F}" srcOrd="0" destOrd="0" presId="urn:microsoft.com/office/officeart/2005/8/layout/pList1"/>
    <dgm:cxn modelId="{152EA9C6-3E81-4480-86B4-B949ABEF8706}" type="presParOf" srcId="{8117FE6A-AE7B-4097-B9F5-E6E5BFDC7ABC}" destId="{813212D6-60B3-46C6-8D5F-9C53FFA1E102}" srcOrd="0" destOrd="0" presId="urn:microsoft.com/office/officeart/2005/8/layout/pList1"/>
    <dgm:cxn modelId="{EDEBE56B-4C78-495B-8A40-1CC7EAC89052}" type="presParOf" srcId="{813212D6-60B3-46C6-8D5F-9C53FFA1E102}" destId="{02BDA7FF-D235-4283-8A7F-4F429F1B073A}" srcOrd="0" destOrd="0" presId="urn:microsoft.com/office/officeart/2005/8/layout/pList1"/>
    <dgm:cxn modelId="{79963E0D-B9FF-408B-9DE9-B03ACAE313B7}" type="presParOf" srcId="{813212D6-60B3-46C6-8D5F-9C53FFA1E102}" destId="{6CF21AEB-F68A-4592-AB95-1C2CAD7A580B}" srcOrd="1" destOrd="0" presId="urn:microsoft.com/office/officeart/2005/8/layout/pList1"/>
    <dgm:cxn modelId="{F55BD26A-5299-4DED-906F-3DEF1BDFF90E}" type="presParOf" srcId="{8117FE6A-AE7B-4097-B9F5-E6E5BFDC7ABC}" destId="{0C3D9B74-5861-40BC-A620-B84CD9869C52}" srcOrd="1" destOrd="0" presId="urn:microsoft.com/office/officeart/2005/8/layout/pList1"/>
    <dgm:cxn modelId="{A1355329-853F-44DD-8D9E-8C3CE930EC8C}" type="presParOf" srcId="{8117FE6A-AE7B-4097-B9F5-E6E5BFDC7ABC}" destId="{49B08DE1-E1EE-4DED-B3CB-8382C4A250BE}" srcOrd="2" destOrd="0" presId="urn:microsoft.com/office/officeart/2005/8/layout/pList1"/>
    <dgm:cxn modelId="{5F24A9E2-9DA5-4856-98EF-ED7610FD1E14}" type="presParOf" srcId="{49B08DE1-E1EE-4DED-B3CB-8382C4A250BE}" destId="{0449D9F2-034D-43AE-AA71-22F4CE3A6DFB}" srcOrd="0" destOrd="0" presId="urn:microsoft.com/office/officeart/2005/8/layout/pList1"/>
    <dgm:cxn modelId="{AF1B2032-232D-4CA7-B793-30FDDA232E42}" type="presParOf" srcId="{49B08DE1-E1EE-4DED-B3CB-8382C4A250BE}" destId="{8D41A2A5-0579-45A7-AE67-5DC2DFE372B9}" srcOrd="1" destOrd="0" presId="urn:microsoft.com/office/officeart/2005/8/layout/pList1"/>
    <dgm:cxn modelId="{8792172A-8DDF-42AC-A84A-5A5D3228AC12}" type="presParOf" srcId="{8117FE6A-AE7B-4097-B9F5-E6E5BFDC7ABC}" destId="{CD46429F-8A95-4B51-89E1-52F79D64BCD1}" srcOrd="3" destOrd="0" presId="urn:microsoft.com/office/officeart/2005/8/layout/pList1"/>
    <dgm:cxn modelId="{B33C3427-E3A2-421E-988A-581390C8D757}" type="presParOf" srcId="{8117FE6A-AE7B-4097-B9F5-E6E5BFDC7ABC}" destId="{F5847DA3-1459-4196-9CE1-04292B404AF5}" srcOrd="4" destOrd="0" presId="urn:microsoft.com/office/officeart/2005/8/layout/pList1"/>
    <dgm:cxn modelId="{0987E0CA-FC62-4C58-AF69-BBF5EE7B3687}" type="presParOf" srcId="{F5847DA3-1459-4196-9CE1-04292B404AF5}" destId="{07F4FAEB-5717-4D2D-90B4-56C90DD18614}" srcOrd="0" destOrd="0" presId="urn:microsoft.com/office/officeart/2005/8/layout/pList1"/>
    <dgm:cxn modelId="{DBF82804-643A-48BB-B7A9-C2204DAD7B5E}" type="presParOf" srcId="{F5847DA3-1459-4196-9CE1-04292B404AF5}" destId="{0131AA94-9054-4EA5-9404-DB7AAE9EA10F}" srcOrd="1" destOrd="0" presId="urn:microsoft.com/office/officeart/2005/8/layout/pList1"/>
    <dgm:cxn modelId="{34F7C2CA-D802-4E7B-82E0-D111B9481A70}" type="presParOf" srcId="{8117FE6A-AE7B-4097-B9F5-E6E5BFDC7ABC}" destId="{F79109FF-52C7-40FC-B8A5-5CB500FE5D4F}" srcOrd="5" destOrd="0" presId="urn:microsoft.com/office/officeart/2005/8/layout/pList1"/>
    <dgm:cxn modelId="{8067A382-3C60-42FB-AECA-7963564C491C}" type="presParOf" srcId="{8117FE6A-AE7B-4097-B9F5-E6E5BFDC7ABC}" destId="{4F05319C-F190-4B1E-9E5B-E9EBD6B4C645}" srcOrd="6" destOrd="0" presId="urn:microsoft.com/office/officeart/2005/8/layout/pList1"/>
    <dgm:cxn modelId="{72C7DCDC-AEA8-491D-98BF-040C6D61D4DC}" type="presParOf" srcId="{4F05319C-F190-4B1E-9E5B-E9EBD6B4C645}" destId="{1A328D76-A874-434B-8395-C372E7AE3766}" srcOrd="0" destOrd="0" presId="urn:microsoft.com/office/officeart/2005/8/layout/pList1"/>
    <dgm:cxn modelId="{90D74583-C688-4D18-ADFE-E0409A267DA4}" type="presParOf" srcId="{4F05319C-F190-4B1E-9E5B-E9EBD6B4C645}" destId="{C62DFCA5-3D1A-44D5-826C-0B2E853A5CB4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BDA7FF-D235-4283-8A7F-4F429F1B073A}">
      <dsp:nvSpPr>
        <dsp:cNvPr id="0" name=""/>
        <dsp:cNvSpPr/>
      </dsp:nvSpPr>
      <dsp:spPr>
        <a:xfrm>
          <a:off x="1108538" y="2742"/>
          <a:ext cx="2314376" cy="1594605"/>
        </a:xfrm>
        <a:prstGeom prst="roundRect">
          <a:avLst/>
        </a:prstGeom>
        <a:solidFill>
          <a:srgbClr val="B06868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CF21AEB-F68A-4592-AB95-1C2CAD7A580B}">
      <dsp:nvSpPr>
        <dsp:cNvPr id="0" name=""/>
        <dsp:cNvSpPr/>
      </dsp:nvSpPr>
      <dsp:spPr>
        <a:xfrm>
          <a:off x="1108538" y="1597348"/>
          <a:ext cx="2314376" cy="858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kern="1200" dirty="0" smtClean="0">
              <a:cs typeface="B Nazanin" panose="00000400000000000000" pitchFamily="2" charset="-78"/>
            </a:rPr>
            <a:t>تصویر 2</a:t>
          </a:r>
          <a:endParaRPr lang="en-US" sz="1200" kern="1200" dirty="0">
            <a:cs typeface="B Nazanin" panose="00000400000000000000" pitchFamily="2" charset="-78"/>
          </a:endParaRPr>
        </a:p>
      </dsp:txBody>
      <dsp:txXfrm>
        <a:off x="1108538" y="1597348"/>
        <a:ext cx="2314376" cy="858633"/>
      </dsp:txXfrm>
    </dsp:sp>
    <dsp:sp modelId="{0449D9F2-034D-43AE-AA71-22F4CE3A6DFB}">
      <dsp:nvSpPr>
        <dsp:cNvPr id="0" name=""/>
        <dsp:cNvSpPr/>
      </dsp:nvSpPr>
      <dsp:spPr>
        <a:xfrm>
          <a:off x="3708675" y="0"/>
          <a:ext cx="2314376" cy="1594605"/>
        </a:xfrm>
        <a:prstGeom prst="roundRect">
          <a:avLst/>
        </a:prstGeom>
        <a:solidFill>
          <a:srgbClr val="B06868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D41A2A5-0579-45A7-AE67-5DC2DFE372B9}">
      <dsp:nvSpPr>
        <dsp:cNvPr id="0" name=""/>
        <dsp:cNvSpPr/>
      </dsp:nvSpPr>
      <dsp:spPr>
        <a:xfrm>
          <a:off x="3618785" y="1634546"/>
          <a:ext cx="2314376" cy="5487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kern="1200" dirty="0" smtClean="0">
              <a:cs typeface="B Nazanin" panose="00000400000000000000" pitchFamily="2" charset="-78"/>
            </a:rPr>
            <a:t>تصویر 1</a:t>
          </a:r>
          <a:endParaRPr lang="en-US" sz="1200" kern="1200" dirty="0">
            <a:cs typeface="B Nazanin" panose="00000400000000000000" pitchFamily="2" charset="-78"/>
          </a:endParaRPr>
        </a:p>
      </dsp:txBody>
      <dsp:txXfrm>
        <a:off x="3618785" y="1634546"/>
        <a:ext cx="2314376" cy="548778"/>
      </dsp:txXfrm>
    </dsp:sp>
    <dsp:sp modelId="{07F4FAEB-5717-4D2D-90B4-56C90DD18614}">
      <dsp:nvSpPr>
        <dsp:cNvPr id="0" name=""/>
        <dsp:cNvSpPr/>
      </dsp:nvSpPr>
      <dsp:spPr>
        <a:xfrm>
          <a:off x="1108538" y="2194851"/>
          <a:ext cx="2314376" cy="1594605"/>
        </a:xfrm>
        <a:prstGeom prst="roundRect">
          <a:avLst/>
        </a:prstGeom>
        <a:solidFill>
          <a:srgbClr val="B06868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131AA94-9054-4EA5-9404-DB7AAE9EA10F}">
      <dsp:nvSpPr>
        <dsp:cNvPr id="0" name=""/>
        <dsp:cNvSpPr/>
      </dsp:nvSpPr>
      <dsp:spPr>
        <a:xfrm>
          <a:off x="1548790" y="3879098"/>
          <a:ext cx="1455580" cy="354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kern="1200" dirty="0" smtClean="0">
              <a:cs typeface="B Nazanin" panose="00000400000000000000" pitchFamily="2" charset="-78"/>
            </a:rPr>
            <a:t>تصویر 4</a:t>
          </a:r>
          <a:endParaRPr lang="en-US" sz="1200" kern="1200" dirty="0">
            <a:cs typeface="B Nazanin" panose="00000400000000000000" pitchFamily="2" charset="-78"/>
          </a:endParaRPr>
        </a:p>
      </dsp:txBody>
      <dsp:txXfrm>
        <a:off x="1548790" y="3879098"/>
        <a:ext cx="1455580" cy="354014"/>
      </dsp:txXfrm>
    </dsp:sp>
    <dsp:sp modelId="{1A328D76-A874-434B-8395-C372E7AE3766}">
      <dsp:nvSpPr>
        <dsp:cNvPr id="0" name=""/>
        <dsp:cNvSpPr/>
      </dsp:nvSpPr>
      <dsp:spPr>
        <a:xfrm>
          <a:off x="3654449" y="2177751"/>
          <a:ext cx="2314376" cy="1594605"/>
        </a:xfrm>
        <a:prstGeom prst="roundRect">
          <a:avLst/>
        </a:prstGeom>
        <a:solidFill>
          <a:srgbClr val="B06868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62DFCA5-3D1A-44D5-826C-0B2E853A5CB4}">
      <dsp:nvSpPr>
        <dsp:cNvPr id="0" name=""/>
        <dsp:cNvSpPr/>
      </dsp:nvSpPr>
      <dsp:spPr>
        <a:xfrm>
          <a:off x="4102027" y="3887070"/>
          <a:ext cx="1244440" cy="4224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kern="1200" dirty="0" smtClean="0">
              <a:cs typeface="B Nazanin" panose="00000400000000000000" pitchFamily="2" charset="-78"/>
            </a:rPr>
            <a:t>تصویر 3</a:t>
          </a:r>
          <a:endParaRPr lang="en-US" sz="1200" kern="1200" dirty="0">
            <a:cs typeface="B Nazanin" panose="00000400000000000000" pitchFamily="2" charset="-78"/>
          </a:endParaRPr>
        </a:p>
      </dsp:txBody>
      <dsp:txXfrm>
        <a:off x="4102027" y="3887070"/>
        <a:ext cx="1244440" cy="4224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6C368F-4A35-4D11-8536-C7C2CC0A6247}" type="datetimeFigureOut">
              <a:rPr lang="en-US" smtClean="0"/>
              <a:t>12/23/2017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7470F-FE0E-401A-9329-3E1078CE1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57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00363" y="857250"/>
            <a:ext cx="3343275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7D899-0424-4383-8F76-105A47A074E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503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00363" y="857250"/>
            <a:ext cx="3343275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7D899-0424-4383-8F76-105A47A074E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66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00363" y="857250"/>
            <a:ext cx="3343275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7D899-0424-4383-8F76-105A47A074E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330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00363" y="857250"/>
            <a:ext cx="3343275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7D899-0424-4383-8F76-105A47A074E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273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00363" y="857250"/>
            <a:ext cx="3343275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7D899-0424-4383-8F76-105A47A074E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788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00363" y="857250"/>
            <a:ext cx="3343275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7D899-0424-4383-8F76-105A47A074E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425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8929-968A-4CD7-897C-C636EC8FB2EC}" type="datetimeFigureOut">
              <a:rPr lang="en-US" smtClean="0"/>
              <a:t>12/23/2017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5C89-325F-464E-B595-C43AD127E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048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8929-968A-4CD7-897C-C636EC8FB2EC}" type="datetimeFigureOut">
              <a:rPr lang="en-US" smtClean="0"/>
              <a:t>12/23/2017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5C89-325F-464E-B595-C43AD127E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644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8929-968A-4CD7-897C-C636EC8FB2EC}" type="datetimeFigureOut">
              <a:rPr lang="en-US" smtClean="0"/>
              <a:t>12/23/2017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5C89-325F-464E-B595-C43AD127E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35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8929-968A-4CD7-897C-C636EC8FB2EC}" type="datetimeFigureOut">
              <a:rPr lang="en-US" smtClean="0"/>
              <a:t>12/23/2017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5C89-325F-464E-B595-C43AD127E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155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8929-968A-4CD7-897C-C636EC8FB2EC}" type="datetimeFigureOut">
              <a:rPr lang="en-US" smtClean="0"/>
              <a:t>12/23/2017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5C89-325F-464E-B595-C43AD127E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649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8929-968A-4CD7-897C-C636EC8FB2EC}" type="datetimeFigureOut">
              <a:rPr lang="en-US" smtClean="0"/>
              <a:t>12/23/2017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5C89-325F-464E-B595-C43AD127E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168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8929-968A-4CD7-897C-C636EC8FB2EC}" type="datetimeFigureOut">
              <a:rPr lang="en-US" smtClean="0"/>
              <a:t>12/23/2017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5C89-325F-464E-B595-C43AD127E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596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8929-968A-4CD7-897C-C636EC8FB2EC}" type="datetimeFigureOut">
              <a:rPr lang="en-US" smtClean="0"/>
              <a:t>12/23/2017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5C89-325F-464E-B595-C43AD127E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820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8929-968A-4CD7-897C-C636EC8FB2EC}" type="datetimeFigureOut">
              <a:rPr lang="en-US" smtClean="0"/>
              <a:t>12/23/2017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5C89-325F-464E-B595-C43AD127E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440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8929-968A-4CD7-897C-C636EC8FB2EC}" type="datetimeFigureOut">
              <a:rPr lang="en-US" smtClean="0"/>
              <a:t>12/23/2017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5C89-325F-464E-B595-C43AD127E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806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8929-968A-4CD7-897C-C636EC8FB2EC}" type="datetimeFigureOut">
              <a:rPr lang="en-US" smtClean="0"/>
              <a:t>12/23/2017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5C89-325F-464E-B595-C43AD127E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456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18929-968A-4CD7-897C-C636EC8FB2EC}" type="datetimeFigureOut">
              <a:rPr lang="en-US" smtClean="0"/>
              <a:t>12/23/2017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F5C89-325F-464E-B595-C43AD127E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985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29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550"/>
            <a:ext cx="9906000" cy="700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32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" y="0"/>
            <a:ext cx="9700752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04051" y="1335409"/>
            <a:ext cx="7497901" cy="3139321"/>
          </a:xfrm>
          <a:prstGeom prst="rect">
            <a:avLst/>
          </a:prstGeom>
          <a:solidFill>
            <a:schemeClr val="bg1"/>
          </a:solidFill>
          <a:ln>
            <a:solidFill>
              <a:srgbClr val="873D35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fa-IR" b="1" dirty="0">
                <a:cs typeface="B Nazanin" panose="00000400000000000000" pitchFamily="2" charset="-78"/>
              </a:rPr>
              <a:t>عنوان برنامه.................................................................................................................................... 4 </a:t>
            </a:r>
          </a:p>
          <a:p>
            <a:pPr algn="r"/>
            <a:endParaRPr lang="fa-IR" b="1" dirty="0">
              <a:solidFill>
                <a:srgbClr val="7E207E"/>
              </a:solidFill>
              <a:cs typeface="B Nazanin" panose="00000400000000000000" pitchFamily="2" charset="-78"/>
            </a:endParaRPr>
          </a:p>
          <a:p>
            <a:pPr algn="r"/>
            <a:endParaRPr lang="fa-IR" b="1" dirty="0">
              <a:solidFill>
                <a:srgbClr val="7E207E"/>
              </a:solidFill>
              <a:cs typeface="B Nazanin" panose="00000400000000000000" pitchFamily="2" charset="-78"/>
            </a:endParaRPr>
          </a:p>
          <a:p>
            <a:pPr algn="r"/>
            <a:endParaRPr lang="fa-IR" b="1" dirty="0">
              <a:solidFill>
                <a:srgbClr val="7E207E"/>
              </a:solidFill>
              <a:cs typeface="B Nazanin" panose="00000400000000000000" pitchFamily="2" charset="-78"/>
            </a:endParaRPr>
          </a:p>
          <a:p>
            <a:pPr algn="r"/>
            <a:endParaRPr lang="fa-IR" b="1" dirty="0">
              <a:solidFill>
                <a:srgbClr val="7E207E"/>
              </a:solidFill>
              <a:cs typeface="B Nazanin" panose="00000400000000000000" pitchFamily="2" charset="-78"/>
            </a:endParaRPr>
          </a:p>
          <a:p>
            <a:pPr algn="r"/>
            <a:endParaRPr lang="fa-IR" b="1" dirty="0">
              <a:solidFill>
                <a:srgbClr val="7E207E"/>
              </a:solidFill>
              <a:cs typeface="B Nazanin" panose="00000400000000000000" pitchFamily="2" charset="-78"/>
            </a:endParaRPr>
          </a:p>
          <a:p>
            <a:pPr algn="r"/>
            <a:endParaRPr lang="fa-IR" b="1" dirty="0">
              <a:solidFill>
                <a:srgbClr val="7E207E"/>
              </a:solidFill>
              <a:cs typeface="B Nazanin" panose="00000400000000000000" pitchFamily="2" charset="-78"/>
            </a:endParaRPr>
          </a:p>
          <a:p>
            <a:pPr algn="r"/>
            <a:endParaRPr lang="fa-IR" b="1" dirty="0">
              <a:solidFill>
                <a:srgbClr val="7E207E"/>
              </a:solidFill>
              <a:cs typeface="B Nazanin" panose="00000400000000000000" pitchFamily="2" charset="-78"/>
            </a:endParaRPr>
          </a:p>
          <a:p>
            <a:pPr algn="r"/>
            <a:endParaRPr lang="fa-IR" b="1" dirty="0">
              <a:solidFill>
                <a:srgbClr val="7E207E"/>
              </a:solidFill>
              <a:cs typeface="B Nazanin" panose="00000400000000000000" pitchFamily="2" charset="-78"/>
            </a:endParaRPr>
          </a:p>
          <a:p>
            <a:pPr algn="r"/>
            <a:endParaRPr lang="fa-IR" b="1" dirty="0">
              <a:solidFill>
                <a:srgbClr val="7E207E"/>
              </a:solidFill>
              <a:cs typeface="B Nazanin" panose="00000400000000000000" pitchFamily="2" charset="-78"/>
            </a:endParaRPr>
          </a:p>
          <a:p>
            <a:pPr algn="r"/>
            <a:endParaRPr lang="fa-IR" b="1" dirty="0">
              <a:solidFill>
                <a:srgbClr val="7E207E"/>
              </a:solidFill>
              <a:cs typeface="B Nazanin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71509" y="884492"/>
            <a:ext cx="1225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>
                <a:solidFill>
                  <a:srgbClr val="C00000"/>
                </a:solidFill>
                <a:cs typeface="B Titr" panose="00000700000000000000" pitchFamily="2" charset="-78"/>
              </a:rPr>
              <a:t>فهرسـت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46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" y="0"/>
            <a:ext cx="9700752" cy="6858000"/>
          </a:xfrm>
          <a:prstGeom prst="rect">
            <a:avLst/>
          </a:prstGeom>
          <a:ln>
            <a:solidFill>
              <a:srgbClr val="8B603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233674" y="2232286"/>
            <a:ext cx="1908898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fa-IR" b="1" dirty="0">
                <a:solidFill>
                  <a:srgbClr val="C00000"/>
                </a:solidFill>
                <a:cs typeface="B Nazanin" panose="00000400000000000000" pitchFamily="2" charset="-78"/>
              </a:rPr>
              <a:t>.آدرس کانال تلگـرام:</a:t>
            </a:r>
          </a:p>
          <a:p>
            <a:pPr>
              <a:lnSpc>
                <a:spcPct val="250000"/>
              </a:lnSpc>
            </a:pPr>
            <a:r>
              <a:rPr lang="fa-IR" b="1" dirty="0">
                <a:solidFill>
                  <a:srgbClr val="C00000"/>
                </a:solidFill>
                <a:cs typeface="B Nazanin" panose="00000400000000000000" pitchFamily="2" charset="-78"/>
              </a:rPr>
              <a:t>.آدرس اینستا گـرام:</a:t>
            </a:r>
          </a:p>
          <a:p>
            <a:pPr>
              <a:lnSpc>
                <a:spcPct val="250000"/>
              </a:lnSpc>
            </a:pPr>
            <a:r>
              <a:rPr lang="fa-IR" b="1" dirty="0">
                <a:solidFill>
                  <a:srgbClr val="C00000"/>
                </a:solidFill>
                <a:cs typeface="B Nazanin" panose="00000400000000000000" pitchFamily="2" charset="-78"/>
              </a:rPr>
              <a:t>.ایمیـل:</a:t>
            </a:r>
          </a:p>
          <a:p>
            <a:pPr>
              <a:lnSpc>
                <a:spcPct val="250000"/>
              </a:lnSpc>
            </a:pPr>
            <a:r>
              <a:rPr lang="fa-IR" b="1" dirty="0">
                <a:solidFill>
                  <a:srgbClr val="C00000"/>
                </a:solidFill>
                <a:cs typeface="B Nazanin" panose="00000400000000000000" pitchFamily="2" charset="-78"/>
              </a:rPr>
              <a:t>. سایت(وبلاگ):</a:t>
            </a:r>
          </a:p>
          <a:p>
            <a:pPr>
              <a:lnSpc>
                <a:spcPct val="250000"/>
              </a:lnSpc>
            </a:pPr>
            <a:r>
              <a:rPr lang="fa-IR" b="1" dirty="0">
                <a:solidFill>
                  <a:srgbClr val="C00000"/>
                </a:solidFill>
                <a:cs typeface="B Nazanin" panose="00000400000000000000" pitchFamily="2" charset="-78"/>
              </a:rPr>
              <a:t>.نشریه:</a:t>
            </a:r>
            <a:endParaRPr lang="en-US" b="1" dirty="0">
              <a:solidFill>
                <a:srgbClr val="C00000"/>
              </a:solidFill>
              <a:cs typeface="B Nazanin" panose="000004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37954" y="1071841"/>
            <a:ext cx="38957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>
                <a:solidFill>
                  <a:srgbClr val="C00000"/>
                </a:solidFill>
                <a:cs typeface="B Titr" panose="00000700000000000000" pitchFamily="2" charset="-78"/>
              </a:rPr>
              <a:t>نام واحـد: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26230" y="1625841"/>
            <a:ext cx="3082755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24892" y="3284300"/>
            <a:ext cx="4384092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24892" y="3913261"/>
            <a:ext cx="4384092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24892" y="4570110"/>
            <a:ext cx="4384092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24892" y="5226959"/>
            <a:ext cx="4384092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60533" y="754956"/>
            <a:ext cx="1101437" cy="147732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a-IR" dirty="0">
              <a:cs typeface="B Mitra" panose="00000400000000000000" pitchFamily="2" charset="-78"/>
            </a:endParaRPr>
          </a:p>
          <a:p>
            <a:pPr algn="ctr"/>
            <a:endParaRPr lang="fa-IR" dirty="0">
              <a:cs typeface="B Mitra" panose="00000400000000000000" pitchFamily="2" charset="-78"/>
            </a:endParaRPr>
          </a:p>
          <a:p>
            <a:pPr algn="ctr"/>
            <a:r>
              <a:rPr lang="fa-IR" dirty="0">
                <a:solidFill>
                  <a:srgbClr val="C00000"/>
                </a:solidFill>
                <a:cs typeface="B Mitra" panose="00000400000000000000" pitchFamily="2" charset="-78"/>
              </a:rPr>
              <a:t>لوگو واحد</a:t>
            </a:r>
          </a:p>
          <a:p>
            <a:pPr algn="ctr"/>
            <a:endParaRPr lang="fa-IR" dirty="0">
              <a:cs typeface="B Mitra" panose="00000400000000000000" pitchFamily="2" charset="-78"/>
            </a:endParaRPr>
          </a:p>
          <a:p>
            <a:pPr algn="ctr"/>
            <a:endParaRPr lang="en-US" dirty="0">
              <a:cs typeface="B Mitra" panose="00000400000000000000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24892" y="2600488"/>
            <a:ext cx="4384092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27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" y="0"/>
            <a:ext cx="9700752" cy="6858000"/>
          </a:xfrm>
          <a:prstGeom prst="rect">
            <a:avLst/>
          </a:prstGeom>
        </p:spPr>
      </p:pic>
      <p:sp>
        <p:nvSpPr>
          <p:cNvPr id="2" name="Snip Diagonal Corner Rectangle 1"/>
          <p:cNvSpPr/>
          <p:nvPr/>
        </p:nvSpPr>
        <p:spPr>
          <a:xfrm>
            <a:off x="1746885" y="1371600"/>
            <a:ext cx="6732270" cy="3897630"/>
          </a:xfrm>
          <a:prstGeom prst="snip2DiagRect">
            <a:avLst/>
          </a:prstGeom>
          <a:solidFill>
            <a:srgbClr val="9C3220"/>
          </a:solidFill>
          <a:ln>
            <a:solidFill>
              <a:srgbClr val="8B60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a-IR" sz="5400" dirty="0">
                <a:cs typeface="B Titr" panose="00000700000000000000" pitchFamily="2" charset="-78"/>
              </a:rPr>
              <a:t> </a:t>
            </a:r>
            <a:endParaRPr lang="en-US" sz="5400" dirty="0">
              <a:cs typeface="B Titr" panose="000007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56325" y="2073920"/>
            <a:ext cx="6622830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fa-IR" sz="2400" dirty="0">
                <a:solidFill>
                  <a:schemeClr val="bg1"/>
                </a:solidFill>
                <a:cs typeface="B Titr" panose="00000700000000000000" pitchFamily="2" charset="-78"/>
              </a:rPr>
              <a:t>قالب بـرگزاری کرسـی:</a:t>
            </a:r>
          </a:p>
          <a:p>
            <a:pPr algn="ctr" rtl="1">
              <a:lnSpc>
                <a:spcPct val="150000"/>
              </a:lnSpc>
            </a:pPr>
            <a:r>
              <a:rPr lang="fa-IR" sz="4800" dirty="0">
                <a:solidFill>
                  <a:schemeClr val="bg1"/>
                </a:solidFill>
                <a:cs typeface="B Titr" panose="00000700000000000000" pitchFamily="2" charset="-78"/>
              </a:rPr>
              <a:t>جلسه مطالبه گری از مسئولین</a:t>
            </a:r>
            <a:endParaRPr lang="en-US" sz="48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7913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09" y="0"/>
            <a:ext cx="9700752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85156" y="977905"/>
            <a:ext cx="1849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>
                <a:solidFill>
                  <a:srgbClr val="C00000"/>
                </a:solidFill>
                <a:cs typeface="B Titr" panose="00000700000000000000" pitchFamily="2" charset="-78"/>
              </a:rPr>
              <a:t>عنوان برنامه: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4670" y="1439568"/>
            <a:ext cx="4928754" cy="369332"/>
          </a:xfrm>
          <a:prstGeom prst="rect">
            <a:avLst/>
          </a:prstGeom>
          <a:noFill/>
          <a:ln>
            <a:solidFill>
              <a:srgbClr val="8B603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516051" y="2161668"/>
            <a:ext cx="2137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a-IR" dirty="0">
                <a:solidFill>
                  <a:srgbClr val="C00000"/>
                </a:solidFill>
                <a:cs typeface="B Titr" panose="00000700000000000000" pitchFamily="2" charset="-78"/>
              </a:rPr>
              <a:t>هدف از برگزاری برنامه: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4781" y="2505669"/>
            <a:ext cx="4928754" cy="923330"/>
          </a:xfrm>
          <a:prstGeom prst="rect">
            <a:avLst/>
          </a:prstGeom>
          <a:noFill/>
          <a:ln>
            <a:solidFill>
              <a:srgbClr val="8B6031"/>
            </a:solidFill>
          </a:ln>
        </p:spPr>
        <p:txBody>
          <a:bodyPr wrap="square" rtlCol="0">
            <a:spAutoFit/>
          </a:bodyPr>
          <a:lstStyle/>
          <a:p>
            <a:endParaRPr lang="fa-IR" dirty="0"/>
          </a:p>
          <a:p>
            <a:endParaRPr lang="fa-IR" dirty="0"/>
          </a:p>
          <a:p>
            <a:r>
              <a:rPr lang="fa-IR" dirty="0"/>
              <a:t> </a:t>
            </a:r>
            <a:endParaRPr lang="en-US" dirty="0"/>
          </a:p>
        </p:txBody>
      </p:sp>
      <p:sp>
        <p:nvSpPr>
          <p:cNvPr id="5" name="Snip Single Corner Rectangle 4"/>
          <p:cNvSpPr/>
          <p:nvPr/>
        </p:nvSpPr>
        <p:spPr>
          <a:xfrm>
            <a:off x="5766776" y="876369"/>
            <a:ext cx="3480954" cy="5105265"/>
          </a:xfrm>
          <a:prstGeom prst="snip1Rect">
            <a:avLst/>
          </a:prstGeom>
          <a:solidFill>
            <a:schemeClr val="bg1"/>
          </a:solidFill>
          <a:ln w="38100">
            <a:solidFill>
              <a:srgbClr val="9C322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000" dirty="0">
                <a:solidFill>
                  <a:srgbClr val="C00000"/>
                </a:solidFill>
                <a:cs typeface="B Nazanin" panose="00000400000000000000" pitchFamily="2" charset="-78"/>
              </a:rPr>
              <a:t>پوستر برنامه</a:t>
            </a:r>
            <a:endParaRPr lang="en-US" sz="3000" dirty="0">
              <a:solidFill>
                <a:srgbClr val="C00000"/>
              </a:solidFill>
              <a:cs typeface="B Nazanin" panose="00000400000000000000" pitchFamily="2" charset="-78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623109" y="3771900"/>
          <a:ext cx="4924560" cy="162098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20760"/>
                <a:gridCol w="820760"/>
                <a:gridCol w="820760"/>
                <a:gridCol w="820760"/>
                <a:gridCol w="820760"/>
                <a:gridCol w="820760"/>
              </a:tblGrid>
              <a:tr h="923807">
                <a:tc>
                  <a:txBody>
                    <a:bodyPr/>
                    <a:lstStyle/>
                    <a:p>
                      <a:pPr algn="ctr"/>
                      <a:r>
                        <a:rPr lang="fa-IR" sz="1100" dirty="0" smtClean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سطح</a:t>
                      </a:r>
                    </a:p>
                    <a:p>
                      <a:pPr algn="ctr"/>
                      <a:r>
                        <a:rPr lang="fa-IR" sz="900" dirty="0" smtClean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(دانشگاهــی،</a:t>
                      </a:r>
                    </a:p>
                    <a:p>
                      <a:pPr algn="ctr"/>
                      <a:r>
                        <a:rPr lang="fa-IR" sz="900" dirty="0" smtClean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ملــــــی،</a:t>
                      </a:r>
                    </a:p>
                    <a:p>
                      <a:pPr algn="ctr"/>
                      <a:r>
                        <a:rPr lang="fa-IR" sz="900" baseline="0" dirty="0" smtClean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 منطقـه ای، استانی)</a:t>
                      </a:r>
                      <a:endParaRPr lang="en-US" sz="900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solidFill>
                      <a:srgbClr val="9C322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dirty="0" smtClean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بودجه</a:t>
                      </a:r>
                      <a:endParaRPr lang="en-US" sz="1100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solidFill>
                      <a:srgbClr val="9C322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dirty="0" smtClean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تعداد</a:t>
                      </a:r>
                      <a:r>
                        <a:rPr lang="fa-IR" sz="1100" baseline="0" dirty="0" smtClean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 کادر اجرایی</a:t>
                      </a:r>
                      <a:endParaRPr lang="en-US" sz="1100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solidFill>
                      <a:srgbClr val="9C322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000" dirty="0" smtClean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تعدادمخاطبان</a:t>
                      </a:r>
                      <a:endParaRPr lang="en-US" sz="1000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solidFill>
                      <a:srgbClr val="9C322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dirty="0" smtClean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مکان</a:t>
                      </a:r>
                      <a:endParaRPr lang="en-US" sz="1100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solidFill>
                      <a:srgbClr val="9C322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dirty="0" smtClean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زمان</a:t>
                      </a:r>
                      <a:endParaRPr lang="en-US" sz="1100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solidFill>
                      <a:srgbClr val="9C3220"/>
                    </a:solidFill>
                  </a:tcPr>
                </a:tc>
              </a:tr>
              <a:tr h="697175"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rgbClr val="B0686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rgbClr val="B0686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rgbClr val="B0686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rgbClr val="B0686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rgbClr val="B0686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rgbClr val="B0686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152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" y="0"/>
            <a:ext cx="9700752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33616" y="847013"/>
            <a:ext cx="2221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>
                <a:solidFill>
                  <a:srgbClr val="C00000"/>
                </a:solidFill>
                <a:cs typeface="B Titr" panose="00000700000000000000" pitchFamily="2" charset="-78"/>
              </a:rPr>
              <a:t>گزارش تصویری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13" name="Diagram 12"/>
          <p:cNvGraphicFramePr/>
          <p:nvPr>
            <p:extLst/>
          </p:nvPr>
        </p:nvGraphicFramePr>
        <p:xfrm>
          <a:off x="1339274" y="1433947"/>
          <a:ext cx="7077365" cy="4925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291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" y="0"/>
            <a:ext cx="9700752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87584" y="934363"/>
            <a:ext cx="1849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>
                <a:solidFill>
                  <a:srgbClr val="C00000"/>
                </a:solidFill>
                <a:cs typeface="B Titr" panose="00000700000000000000" pitchFamily="2" charset="-78"/>
              </a:rPr>
              <a:t>گزارش برنامه: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21229" y="1493997"/>
            <a:ext cx="7503738" cy="3970318"/>
          </a:xfrm>
          <a:prstGeom prst="rect">
            <a:avLst/>
          </a:prstGeom>
          <a:noFill/>
          <a:ln>
            <a:solidFill>
              <a:srgbClr val="9C3220"/>
            </a:solidFill>
          </a:ln>
        </p:spPr>
        <p:txBody>
          <a:bodyPr wrap="square" rtlCol="0">
            <a:spAutoFit/>
          </a:bodyPr>
          <a:lstStyle/>
          <a:p>
            <a:endParaRPr lang="fa-IR" dirty="0"/>
          </a:p>
          <a:p>
            <a:endParaRPr lang="fa-IR" dirty="0"/>
          </a:p>
          <a:p>
            <a:endParaRPr lang="fa-IR" dirty="0"/>
          </a:p>
          <a:p>
            <a:endParaRPr lang="fa-IR" dirty="0"/>
          </a:p>
          <a:p>
            <a:endParaRPr lang="fa-IR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03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88</Words>
  <Application>Microsoft Office PowerPoint</Application>
  <PresentationFormat>A4 Paper (210x297 mm)</PresentationFormat>
  <Paragraphs>61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B Mitra</vt:lpstr>
      <vt:lpstr>B Nazanin</vt:lpstr>
      <vt:lpstr>B Titr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7</cp:revision>
  <dcterms:created xsi:type="dcterms:W3CDTF">2017-12-23T05:45:52Z</dcterms:created>
  <dcterms:modified xsi:type="dcterms:W3CDTF">2017-12-23T06:02:56Z</dcterms:modified>
</cp:coreProperties>
</file>