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74" r:id="rId2"/>
    <p:sldId id="273" r:id="rId3"/>
    <p:sldId id="272" r:id="rId4"/>
    <p:sldId id="268" r:id="rId5"/>
    <p:sldId id="263" r:id="rId6"/>
    <p:sldId id="271" r:id="rId7"/>
    <p:sldId id="269" r:id="rId8"/>
    <p:sldId id="270" r:id="rId9"/>
    <p:sldId id="267" r:id="rId10"/>
  </p:sldIdLst>
  <p:sldSz cx="6858000" cy="9906000" type="A4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40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041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026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50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(3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5261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3020284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08794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276482" y="9447389"/>
            <a:ext cx="301467" cy="788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9197A0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9197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70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14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408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018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7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987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62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814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621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5EAE-8C89-48AB-9335-12C0864E618B}" type="datetimeFigureOut">
              <a:rPr lang="fa-IR" smtClean="0"/>
              <a:t>17/12/1443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7307-07DF-4DF8-89E1-BA5BF5BD1C9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130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43" y="181621"/>
            <a:ext cx="908774" cy="887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53" y="181621"/>
            <a:ext cx="790757" cy="887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01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10187"/>
              </p:ext>
            </p:extLst>
          </p:nvPr>
        </p:nvGraphicFramePr>
        <p:xfrm>
          <a:off x="17489" y="3065489"/>
          <a:ext cx="6840511" cy="684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5" imgW="7199280" imgH="7199280" progId="Photoshop.Image.18">
                  <p:embed/>
                </p:oleObj>
              </mc:Choice>
              <mc:Fallback>
                <p:oleObj name="Image" r:id="rId5" imgW="7199280" imgH="7199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89" y="3065489"/>
                        <a:ext cx="6840511" cy="6840511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01" y="181621"/>
            <a:ext cx="1109893" cy="941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9" y="1832422"/>
            <a:ext cx="2036240" cy="1286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654" y="1250203"/>
            <a:ext cx="354818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21160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70" y="181621"/>
            <a:ext cx="790757" cy="8877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0371" y="324448"/>
            <a:ext cx="792609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893" y="716301"/>
            <a:ext cx="3542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انجمن در حوزه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ویژه</a:t>
            </a: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  <a:endParaRPr lang="en-US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دوازدهمین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4" y="8901746"/>
            <a:ext cx="16160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283586"/>
            <a:ext cx="1109893" cy="941062"/>
          </a:xfrm>
          <a:prstGeom prst="rect">
            <a:avLst/>
          </a:prstGeom>
        </p:spPr>
      </p:pic>
      <p:sp>
        <p:nvSpPr>
          <p:cNvPr id="15" name="8-Point Star 14"/>
          <p:cNvSpPr/>
          <p:nvPr/>
        </p:nvSpPr>
        <p:spPr>
          <a:xfrm>
            <a:off x="196283" y="9174295"/>
            <a:ext cx="672967" cy="669580"/>
          </a:xfrm>
          <a:prstGeom prst="star8">
            <a:avLst/>
          </a:prstGeom>
          <a:solidFill>
            <a:schemeClr val="accent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249" y="9509085"/>
            <a:ext cx="4077905" cy="45719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9240" y="2182679"/>
            <a:ext cx="6867239" cy="5620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معرفی انجمن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6331" y="3380135"/>
            <a:ext cx="29658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srgbClr val="00B0F0"/>
                </a:solidFill>
                <a:cs typeface="B Mitra" panose="00000400000000000000" pitchFamily="2" charset="-78"/>
              </a:rPr>
              <a:t>معرفی انجمن علمی- </a:t>
            </a:r>
            <a:r>
              <a:rPr lang="fa-IR" b="1" dirty="0" smtClean="0">
                <a:solidFill>
                  <a:srgbClr val="00B0F0"/>
                </a:solidFill>
                <a:cs typeface="B Mitra" panose="00000400000000000000" pitchFamily="2" charset="-78"/>
              </a:rPr>
              <a:t>دانشجویی</a:t>
            </a:r>
          </a:p>
          <a:p>
            <a:pPr marL="266701">
              <a:lnSpc>
                <a:spcPct val="150000"/>
              </a:lnSpc>
            </a:pPr>
            <a:r>
              <a:rPr lang="fa-IR" b="1" dirty="0" smtClean="0">
                <a:solidFill>
                  <a:srgbClr val="00B0F0"/>
                </a:solidFill>
                <a:cs typeface="B Mitra" panose="00000400000000000000" pitchFamily="2" charset="-78"/>
              </a:rPr>
              <a:t>........................</a:t>
            </a:r>
            <a:endParaRPr lang="en-US" dirty="0">
              <a:solidFill>
                <a:srgbClr val="00B0F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5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49654" y="272770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30480" y="1996439"/>
            <a:ext cx="6852817" cy="4927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</a:t>
            </a: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برنامه</a:t>
            </a: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48891"/>
            <a:ext cx="6852817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09655" y="275896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2049655" y="270410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9655" y="280326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654" y="277583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62240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00B0F0"/>
                </a:solidFill>
                <a:cs typeface="B Titr" panose="00000700000000000000" pitchFamily="2" charset="-78"/>
              </a:rPr>
              <a:t>معرفی برنامه</a:t>
            </a:r>
            <a:endParaRPr lang="en-GB" sz="2400" b="1" dirty="0">
              <a:solidFill>
                <a:srgbClr val="00B0F0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7844"/>
            <a:ext cx="6868006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0" name="Shape 537"/>
          <p:cNvSpPr>
            <a:spLocks noGrp="1"/>
          </p:cNvSpPr>
          <p:nvPr>
            <p:ph type="pic" idx="2"/>
          </p:nvPr>
        </p:nvSpPr>
        <p:spPr>
          <a:xfrm>
            <a:off x="3185478" y="4329559"/>
            <a:ext cx="3045056" cy="4056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5" name="TextBox 64"/>
          <p:cNvSpPr txBox="1"/>
          <p:nvPr/>
        </p:nvSpPr>
        <p:spPr>
          <a:xfrm>
            <a:off x="460672" y="4067949"/>
            <a:ext cx="2756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………………………………………..</a:t>
            </a:r>
            <a:endParaRPr lang="en-US" sz="1100" dirty="0">
              <a:cs typeface="B Zar" panose="000004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3" y="181426"/>
            <a:ext cx="1078691" cy="914606"/>
          </a:xfrm>
          <a:prstGeom prst="rect">
            <a:avLst/>
          </a:prstGeom>
        </p:spPr>
      </p:pic>
      <p:pic>
        <p:nvPicPr>
          <p:cNvPr id="3074" name="Picture 2" descr="C:\Users\Javadi\Desktop\14\لوگو جشنوار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08" y="8314288"/>
            <a:ext cx="2524060" cy="1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813822" y="9446098"/>
            <a:ext cx="3872477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148756" y="9111308"/>
            <a:ext cx="672967" cy="669580"/>
          </a:xfrm>
          <a:prstGeom prst="star8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0158" y="774328"/>
            <a:ext cx="3548180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738843"/>
            <a:ext cx="6867239" cy="47070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344079"/>
            <a:ext cx="6867239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368717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 smtClean="0">
                <a:solidFill>
                  <a:srgbClr val="00B0F0"/>
                </a:solidFill>
                <a:cs typeface="B Titr" panose="00000700000000000000" pitchFamily="2" charset="-78"/>
              </a:rPr>
              <a:t>اهداف برگزاری</a:t>
            </a:r>
            <a:endParaRPr lang="en-US" sz="20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00173" y="261376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cxnSp>
        <p:nvCxnSpPr>
          <p:cNvPr id="53" name="Shape 395"/>
          <p:cNvCxnSpPr/>
          <p:nvPr/>
        </p:nvCxnSpPr>
        <p:spPr>
          <a:xfrm>
            <a:off x="3618331" y="2863615"/>
            <a:ext cx="0" cy="58606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" name="Shape 396"/>
          <p:cNvSpPr/>
          <p:nvPr/>
        </p:nvSpPr>
        <p:spPr>
          <a:xfrm rot="2133431">
            <a:off x="3310456" y="3650788"/>
            <a:ext cx="620900" cy="5679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5428"/>
                </a:moveTo>
                <a:lnTo>
                  <a:pt x="26305" y="7909"/>
                </a:lnTo>
                <a:lnTo>
                  <a:pt x="85552" y="0"/>
                </a:lnTo>
                <a:lnTo>
                  <a:pt x="120000" y="52884"/>
                </a:lnTo>
                <a:lnTo>
                  <a:pt x="95233" y="112757"/>
                </a:lnTo>
                <a:lnTo>
                  <a:pt x="35766" y="120000"/>
                </a:lnTo>
                <a:lnTo>
                  <a:pt x="0" y="65428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397"/>
          <p:cNvSpPr/>
          <p:nvPr/>
        </p:nvSpPr>
        <p:spPr>
          <a:xfrm rot="2133431">
            <a:off x="3307881" y="5665780"/>
            <a:ext cx="620900" cy="5767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4423"/>
                </a:moveTo>
                <a:lnTo>
                  <a:pt x="26305" y="7787"/>
                </a:lnTo>
                <a:lnTo>
                  <a:pt x="85552" y="0"/>
                </a:lnTo>
                <a:lnTo>
                  <a:pt x="120000" y="52072"/>
                </a:lnTo>
                <a:lnTo>
                  <a:pt x="95233" y="111026"/>
                </a:lnTo>
                <a:lnTo>
                  <a:pt x="37131" y="120000"/>
                </a:lnTo>
                <a:lnTo>
                  <a:pt x="0" y="64423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398"/>
          <p:cNvSpPr/>
          <p:nvPr/>
        </p:nvSpPr>
        <p:spPr>
          <a:xfrm rot="2133431">
            <a:off x="3308484" y="7486159"/>
            <a:ext cx="620900" cy="5746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4656"/>
                </a:moveTo>
                <a:lnTo>
                  <a:pt x="26305" y="7815"/>
                </a:lnTo>
                <a:lnTo>
                  <a:pt x="85552" y="0"/>
                </a:lnTo>
                <a:lnTo>
                  <a:pt x="120000" y="52260"/>
                </a:lnTo>
                <a:lnTo>
                  <a:pt x="95233" y="111427"/>
                </a:lnTo>
                <a:lnTo>
                  <a:pt x="36702" y="120000"/>
                </a:lnTo>
                <a:lnTo>
                  <a:pt x="0" y="64656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accent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2334" y="3744506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9009" y="5515866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01657" y="7567597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289558" y="3361133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3289558" y="719664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2" y="223494"/>
            <a:ext cx="994340" cy="843086"/>
          </a:xfrm>
          <a:prstGeom prst="rect">
            <a:avLst/>
          </a:prstGeom>
        </p:spPr>
      </p:pic>
      <p:pic>
        <p:nvPicPr>
          <p:cNvPr id="24" name="Picture 2" descr="C:\Users\Javadi\Desktop\14\لوگو جشنوار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08" y="8314288"/>
            <a:ext cx="2524060" cy="1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40649" y="9356685"/>
            <a:ext cx="4077905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196283" y="9044754"/>
            <a:ext cx="672967" cy="669580"/>
          </a:xfrm>
          <a:prstGeom prst="star8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0367" y="554063"/>
            <a:ext cx="3542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انجمن در حوزه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ویژه</a:t>
            </a: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  <a:endParaRPr lang="en-US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دوازدهمین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45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30" y="170333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3" y="294468"/>
            <a:ext cx="790757" cy="7636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0851" y="288823"/>
            <a:ext cx="861189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8826500"/>
            <a:ext cx="1616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322359"/>
            <a:ext cx="1109893" cy="9410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562100"/>
            <a:ext cx="6858000" cy="5257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767" y="9509085"/>
            <a:ext cx="441438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196283" y="9174295"/>
            <a:ext cx="672967" cy="669580"/>
          </a:xfrm>
          <a:prstGeom prst="star8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283" y="2165069"/>
            <a:ext cx="6546253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58537" y="2962861"/>
            <a:ext cx="861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a-IR" sz="1600" b="1" dirty="0">
                <a:solidFill>
                  <a:srgbClr val="00B0F0"/>
                </a:solidFill>
                <a:cs typeface="B Nazanin" panose="00000400000000000000" pitchFamily="2" charset="-78"/>
              </a:rPr>
              <a:t>همکاران</a:t>
            </a:r>
            <a:r>
              <a:rPr lang="fa-IR" sz="1600" b="1" dirty="0">
                <a:solidFill>
                  <a:srgbClr val="44546A">
                    <a:lumMod val="50000"/>
                  </a:srgbClr>
                </a:solidFill>
                <a:cs typeface="B Nazanin" panose="00000400000000000000" pitchFamily="2" charset="-78"/>
              </a:rPr>
              <a:t> :</a:t>
            </a:r>
            <a:endParaRPr lang="en-US" sz="1600" b="1" dirty="0">
              <a:solidFill>
                <a:srgbClr val="44546A">
                  <a:lumMod val="50000"/>
                </a:srgb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0429" y="5144256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a-IR" b="1" dirty="0">
                <a:solidFill>
                  <a:srgbClr val="00B0F0"/>
                </a:solidFill>
                <a:cs typeface="B Nazanin" panose="00000400000000000000" pitchFamily="2" charset="-78"/>
              </a:rPr>
              <a:t>استادان همراه :</a:t>
            </a:r>
            <a:endParaRPr lang="en-US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1457" y="397333"/>
            <a:ext cx="35428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انجمن در حوزه </a:t>
            </a:r>
            <a:r>
              <a:rPr lang="fa-IR" sz="2400" b="1" dirty="0">
                <a:solidFill>
                  <a:srgbClr val="FF0000"/>
                </a:solidFill>
                <a:cs typeface="B Mitra" panose="00000400000000000000" pitchFamily="2" charset="-78"/>
              </a:rPr>
              <a:t>ویژه</a:t>
            </a: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  <a:endParaRPr lang="en-US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دوازدهمین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0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82616" y="154155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-22603" y="1666856"/>
            <a:ext cx="6867239" cy="35600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089660"/>
            <a:ext cx="6867239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2398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 smtClean="0">
                <a:solidFill>
                  <a:srgbClr val="00B0F0"/>
                </a:solidFill>
                <a:cs typeface="B Titr" panose="00000700000000000000" pitchFamily="2" charset="-78"/>
              </a:rPr>
              <a:t>اعضای تیم اجرایی</a:t>
            </a:r>
            <a:endParaRPr lang="en-US" sz="20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Placeholder 2" descr="30718-NY0CPX.jpg ‎- Photos"/>
          <p:cNvPicPr>
            <a:picLocks noGrp="1" noChangeAspect="1"/>
          </p:cNvPicPr>
          <p:nvPr>
            <p:ph type="pic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4042"/>
          <a:stretch>
            <a:fillRect/>
          </a:stretch>
        </p:blipFill>
        <p:spPr>
          <a:xfrm>
            <a:off x="579438" y="2770188"/>
            <a:ext cx="1209675" cy="1258887"/>
          </a:xfrm>
          <a:prstGeom prst="rect">
            <a:avLst/>
          </a:prstGeom>
          <a:solidFill>
            <a:srgbClr val="181818"/>
          </a:solidFill>
          <a:ln>
            <a:noFill/>
          </a:ln>
        </p:spPr>
      </p:pic>
      <p:sp>
        <p:nvSpPr>
          <p:cNvPr id="79" name="Shape 513"/>
          <p:cNvSpPr>
            <a:spLocks noGrp="1"/>
          </p:cNvSpPr>
          <p:nvPr>
            <p:ph type="pic" idx="3"/>
          </p:nvPr>
        </p:nvSpPr>
        <p:spPr>
          <a:xfrm>
            <a:off x="2092286" y="277012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514"/>
          <p:cNvSpPr>
            <a:spLocks noGrp="1"/>
          </p:cNvSpPr>
          <p:nvPr>
            <p:ph type="pic" idx="4"/>
          </p:nvPr>
        </p:nvSpPr>
        <p:spPr>
          <a:xfrm>
            <a:off x="3596665" y="276569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" name="Shape 820"/>
          <p:cNvSpPr/>
          <p:nvPr/>
        </p:nvSpPr>
        <p:spPr>
          <a:xfrm>
            <a:off x="454312" y="3977007"/>
            <a:ext cx="1376824" cy="560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84" name="Shape 820"/>
          <p:cNvSpPr/>
          <p:nvPr/>
        </p:nvSpPr>
        <p:spPr>
          <a:xfrm>
            <a:off x="2004213" y="3977008"/>
            <a:ext cx="1376824" cy="548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 smtClean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85" name="Shape 820"/>
          <p:cNvSpPr/>
          <p:nvPr/>
        </p:nvSpPr>
        <p:spPr>
          <a:xfrm>
            <a:off x="3513600" y="3972576"/>
            <a:ext cx="1376824" cy="560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86" name="Shape 514"/>
          <p:cNvSpPr txBox="1">
            <a:spLocks/>
          </p:cNvSpPr>
          <p:nvPr/>
        </p:nvSpPr>
        <p:spPr>
          <a:xfrm>
            <a:off x="5101044" y="276569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88" name="Shape 820"/>
          <p:cNvSpPr/>
          <p:nvPr/>
        </p:nvSpPr>
        <p:spPr>
          <a:xfrm>
            <a:off x="5017979" y="3972576"/>
            <a:ext cx="1376824" cy="5600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01" name="Shape 512"/>
          <p:cNvSpPr txBox="1">
            <a:spLocks/>
          </p:cNvSpPr>
          <p:nvPr/>
        </p:nvSpPr>
        <p:spPr>
          <a:xfrm>
            <a:off x="579245" y="4818647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02" name="Shape 513"/>
          <p:cNvSpPr txBox="1">
            <a:spLocks/>
          </p:cNvSpPr>
          <p:nvPr/>
        </p:nvSpPr>
        <p:spPr>
          <a:xfrm>
            <a:off x="2092286" y="4818646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3" name="Shape 514"/>
          <p:cNvSpPr txBox="1">
            <a:spLocks/>
          </p:cNvSpPr>
          <p:nvPr/>
        </p:nvSpPr>
        <p:spPr>
          <a:xfrm>
            <a:off x="3596665" y="481421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7" name="Shape 820"/>
          <p:cNvSpPr/>
          <p:nvPr/>
        </p:nvSpPr>
        <p:spPr>
          <a:xfrm>
            <a:off x="454312" y="6025530"/>
            <a:ext cx="1376824" cy="559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08" name="Shape 820"/>
          <p:cNvSpPr/>
          <p:nvPr/>
        </p:nvSpPr>
        <p:spPr>
          <a:xfrm>
            <a:off x="2004213" y="6025530"/>
            <a:ext cx="1376824" cy="559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09" name="Shape 820"/>
          <p:cNvSpPr/>
          <p:nvPr/>
        </p:nvSpPr>
        <p:spPr>
          <a:xfrm>
            <a:off x="3513600" y="6021099"/>
            <a:ext cx="1376824" cy="559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10" name="Shape 514"/>
          <p:cNvSpPr txBox="1">
            <a:spLocks/>
          </p:cNvSpPr>
          <p:nvPr/>
        </p:nvSpPr>
        <p:spPr>
          <a:xfrm>
            <a:off x="5101044" y="481421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2" name="Shape 820"/>
          <p:cNvSpPr/>
          <p:nvPr/>
        </p:nvSpPr>
        <p:spPr>
          <a:xfrm>
            <a:off x="5017979" y="6021099"/>
            <a:ext cx="1376824" cy="559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13" name="Shape 512"/>
          <p:cNvSpPr txBox="1">
            <a:spLocks/>
          </p:cNvSpPr>
          <p:nvPr/>
        </p:nvSpPr>
        <p:spPr>
          <a:xfrm>
            <a:off x="579245" y="6866275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14" name="Shape 513"/>
          <p:cNvSpPr txBox="1">
            <a:spLocks/>
          </p:cNvSpPr>
          <p:nvPr/>
        </p:nvSpPr>
        <p:spPr>
          <a:xfrm>
            <a:off x="2092286" y="686627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5" name="Shape 514"/>
          <p:cNvSpPr txBox="1">
            <a:spLocks/>
          </p:cNvSpPr>
          <p:nvPr/>
        </p:nvSpPr>
        <p:spPr>
          <a:xfrm>
            <a:off x="3596665" y="686184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9" name="Shape 820"/>
          <p:cNvSpPr/>
          <p:nvPr/>
        </p:nvSpPr>
        <p:spPr>
          <a:xfrm>
            <a:off x="454312" y="8073158"/>
            <a:ext cx="1376824" cy="567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20" name="Shape 820"/>
          <p:cNvSpPr/>
          <p:nvPr/>
        </p:nvSpPr>
        <p:spPr>
          <a:xfrm>
            <a:off x="2004213" y="8073158"/>
            <a:ext cx="1376824" cy="567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21" name="Shape 820"/>
          <p:cNvSpPr/>
          <p:nvPr/>
        </p:nvSpPr>
        <p:spPr>
          <a:xfrm>
            <a:off x="3513600" y="8068727"/>
            <a:ext cx="1376824" cy="567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sp>
        <p:nvSpPr>
          <p:cNvPr id="122" name="Shape 514"/>
          <p:cNvSpPr txBox="1">
            <a:spLocks/>
          </p:cNvSpPr>
          <p:nvPr/>
        </p:nvSpPr>
        <p:spPr>
          <a:xfrm>
            <a:off x="5101044" y="686184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24" name="Shape 820"/>
          <p:cNvSpPr/>
          <p:nvPr/>
        </p:nvSpPr>
        <p:spPr>
          <a:xfrm>
            <a:off x="5017979" y="8068727"/>
            <a:ext cx="1376824" cy="567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00B0F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دانشجو</a:t>
            </a:r>
            <a:endParaRPr lang="en-US" sz="1500" b="1" dirty="0">
              <a:solidFill>
                <a:srgbClr val="00B0F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  <a:endParaRPr lang="fa-IR" sz="1000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8" y="120916"/>
            <a:ext cx="1058992" cy="897904"/>
          </a:xfrm>
          <a:prstGeom prst="rect">
            <a:avLst/>
          </a:prstGeom>
        </p:spPr>
      </p:pic>
      <p:pic>
        <p:nvPicPr>
          <p:cNvPr id="37" name="Picture 2" descr="C:\Users\Javadi\Desktop\14\لوگو جشنواره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38" y="8314288"/>
            <a:ext cx="2295329" cy="14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72047" y="9303039"/>
            <a:ext cx="3847485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5" name="8-Point Star 44"/>
          <p:cNvSpPr/>
          <p:nvPr/>
        </p:nvSpPr>
        <p:spPr>
          <a:xfrm>
            <a:off x="117828" y="8968249"/>
            <a:ext cx="672967" cy="669580"/>
          </a:xfrm>
          <a:prstGeom prst="star8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995" y="384674"/>
            <a:ext cx="354208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718639"/>
            <a:ext cx="6867239" cy="35600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119640"/>
            <a:ext cx="6867239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42688" y="2550348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 smtClean="0">
                <a:solidFill>
                  <a:srgbClr val="00B0F0"/>
                </a:solidFill>
                <a:cs typeface="B Titr" panose="00000700000000000000" pitchFamily="2" charset="-78"/>
              </a:rPr>
              <a:t>شیوه اجرای برنامه</a:t>
            </a:r>
            <a:endParaRPr lang="en-US" sz="20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99552" y="252932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289558" y="2916618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72" name="Text Placeholder 3"/>
          <p:cNvSpPr txBox="1">
            <a:spLocks/>
          </p:cNvSpPr>
          <p:nvPr/>
        </p:nvSpPr>
        <p:spPr>
          <a:xfrm>
            <a:off x="3289558" y="456098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3289558" y="6188162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3289558" y="7777207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04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3" y="154970"/>
            <a:ext cx="1109893" cy="941062"/>
          </a:xfrm>
          <a:prstGeom prst="rect">
            <a:avLst/>
          </a:prstGeom>
        </p:spPr>
      </p:pic>
      <p:pic>
        <p:nvPicPr>
          <p:cNvPr id="42" name="Picture 2" descr="C:\Users\Javadi\Desktop\14\لوگو جشنوار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08" y="8314288"/>
            <a:ext cx="2524060" cy="1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4920" y="3498715"/>
            <a:ext cx="505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.............</a:t>
            </a:r>
            <a:endParaRPr lang="en-US" dirty="0"/>
          </a:p>
        </p:txBody>
      </p:sp>
      <p:sp>
        <p:nvSpPr>
          <p:cNvPr id="43" name="8-Point Star 42"/>
          <p:cNvSpPr/>
          <p:nvPr/>
        </p:nvSpPr>
        <p:spPr>
          <a:xfrm>
            <a:off x="181087" y="9090168"/>
            <a:ext cx="672967" cy="669580"/>
          </a:xfrm>
          <a:prstGeom prst="star8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4055" y="9402099"/>
            <a:ext cx="3847485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727" y="413659"/>
            <a:ext cx="354208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4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33" y="225582"/>
            <a:ext cx="790757" cy="8877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091" y="282005"/>
            <a:ext cx="685929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0" name="Shape 786"/>
          <p:cNvSpPr>
            <a:spLocks noGrp="1"/>
          </p:cNvSpPr>
          <p:nvPr>
            <p:ph type="pic" idx="3"/>
          </p:nvPr>
        </p:nvSpPr>
        <p:spPr>
          <a:xfrm>
            <a:off x="703000" y="3509511"/>
            <a:ext cx="2557229" cy="27236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Shape 786"/>
          <p:cNvSpPr>
            <a:spLocks noGrp="1"/>
          </p:cNvSpPr>
          <p:nvPr>
            <p:ph type="pic" idx="3"/>
          </p:nvPr>
        </p:nvSpPr>
        <p:spPr>
          <a:xfrm>
            <a:off x="3668540" y="3486651"/>
            <a:ext cx="2557229" cy="270840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Shape 786"/>
          <p:cNvSpPr>
            <a:spLocks noGrp="1"/>
          </p:cNvSpPr>
          <p:nvPr>
            <p:ph type="pic" idx="3"/>
          </p:nvPr>
        </p:nvSpPr>
        <p:spPr>
          <a:xfrm>
            <a:off x="765828" y="6530340"/>
            <a:ext cx="2557229" cy="2194560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8" name="Shape 786"/>
          <p:cNvSpPr>
            <a:spLocks noGrp="1"/>
          </p:cNvSpPr>
          <p:nvPr>
            <p:ph type="pic" idx="3"/>
          </p:nvPr>
        </p:nvSpPr>
        <p:spPr>
          <a:xfrm>
            <a:off x="3668540" y="6452834"/>
            <a:ext cx="2557229" cy="22492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23" y="8849995"/>
            <a:ext cx="1616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0" y="198931"/>
            <a:ext cx="1109893" cy="9410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2767" y="9509085"/>
            <a:ext cx="4414388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196283" y="9174295"/>
            <a:ext cx="672967" cy="669580"/>
          </a:xfrm>
          <a:prstGeom prst="star8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76" y="2737282"/>
            <a:ext cx="6867239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164" y="2065618"/>
            <a:ext cx="6867239" cy="5620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9961" y="292429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گزارش تصویری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697" y="412528"/>
            <a:ext cx="354208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9076" y="2737282"/>
            <a:ext cx="6867239" cy="6701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3074242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rgbClr val="00B0F0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rgbClr val="00B0F0"/>
                </a:solidFill>
                <a:cs typeface="B Titr" panose="00000700000000000000" pitchFamily="2" charset="-78"/>
              </a:rPr>
              <a:t>برنامه</a:t>
            </a:r>
            <a:endParaRPr lang="en-US" sz="20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688330" y="378078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5310" y="3770662"/>
            <a:ext cx="5046558" cy="583263"/>
            <a:chOff x="575310" y="2719825"/>
            <a:chExt cx="5046558" cy="583263"/>
          </a:xfrm>
        </p:grpSpPr>
        <p:sp>
          <p:nvSpPr>
            <p:cNvPr id="2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1) </a:t>
              </a: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..............................................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Shape 786"/>
          <p:cNvSpPr>
            <a:spLocks noGrp="1"/>
          </p:cNvSpPr>
          <p:nvPr>
            <p:ph type="pic" idx="3"/>
          </p:nvPr>
        </p:nvSpPr>
        <p:spPr>
          <a:xfrm>
            <a:off x="5688330" y="464184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5310" y="4631722"/>
            <a:ext cx="5046558" cy="583263"/>
            <a:chOff x="575310" y="2719825"/>
            <a:chExt cx="5046558" cy="583263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2) 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Shape 786"/>
          <p:cNvSpPr>
            <a:spLocks noGrp="1"/>
          </p:cNvSpPr>
          <p:nvPr>
            <p:ph type="pic" idx="3"/>
          </p:nvPr>
        </p:nvSpPr>
        <p:spPr>
          <a:xfrm>
            <a:off x="5688330" y="544622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5310" y="5436108"/>
            <a:ext cx="5046558" cy="583263"/>
            <a:chOff x="575310" y="2719825"/>
            <a:chExt cx="5046558" cy="583263"/>
          </a:xfrm>
        </p:grpSpPr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3) 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Shape 786"/>
          <p:cNvSpPr>
            <a:spLocks noGrp="1"/>
          </p:cNvSpPr>
          <p:nvPr>
            <p:ph type="pic" idx="3"/>
          </p:nvPr>
        </p:nvSpPr>
        <p:spPr>
          <a:xfrm>
            <a:off x="5688330" y="622680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75310" y="6216682"/>
            <a:ext cx="5046558" cy="583263"/>
            <a:chOff x="575310" y="2719825"/>
            <a:chExt cx="5046558" cy="583263"/>
          </a:xfrm>
        </p:grpSpPr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4) 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Shape 786"/>
          <p:cNvSpPr>
            <a:spLocks noGrp="1"/>
          </p:cNvSpPr>
          <p:nvPr>
            <p:ph type="pic" idx="3"/>
          </p:nvPr>
        </p:nvSpPr>
        <p:spPr>
          <a:xfrm>
            <a:off x="5688330" y="701166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5310" y="7001542"/>
            <a:ext cx="5046558" cy="583263"/>
            <a:chOff x="575310" y="2719825"/>
            <a:chExt cx="5046558" cy="583263"/>
          </a:xfrm>
        </p:grpSpPr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5) 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Shape 786"/>
          <p:cNvSpPr>
            <a:spLocks noGrp="1"/>
          </p:cNvSpPr>
          <p:nvPr>
            <p:ph type="pic" idx="3"/>
          </p:nvPr>
        </p:nvSpPr>
        <p:spPr>
          <a:xfrm>
            <a:off x="5688330" y="781604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5310" y="7805928"/>
            <a:ext cx="5046558" cy="583263"/>
            <a:chOff x="575310" y="2719825"/>
            <a:chExt cx="5046558" cy="583263"/>
          </a:xfrm>
        </p:grpSpPr>
        <p:sp>
          <p:nvSpPr>
            <p:cNvPr id="4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b="1" dirty="0" smtClean="0">
                  <a:solidFill>
                    <a:srgbClr val="00B0F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6) عنوان خبرگزاری یا سایت</a:t>
              </a:r>
              <a:endParaRPr lang="en-US" b="1" dirty="0">
                <a:solidFill>
                  <a:srgbClr val="00B0F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24313" y="9220107"/>
            <a:ext cx="4414388" cy="4571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238826" y="8885317"/>
            <a:ext cx="672967" cy="669580"/>
          </a:xfrm>
          <a:prstGeom prst="star8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fa-IR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pic>
        <p:nvPicPr>
          <p:cNvPr id="45" name="Picture 2" descr="C:\Users\Javadi\Desktop\لوگو جشنوار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40" y="8511540"/>
            <a:ext cx="1884008" cy="11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537" y="2065618"/>
            <a:ext cx="6867239" cy="5620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عنوان برنامه</a:t>
            </a:r>
            <a:endParaRPr lang="en-US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468" y="832772"/>
            <a:ext cx="354208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42" grpId="0"/>
      <p:bldP spid="57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188</Words>
  <Application>Microsoft Office PowerPoint</Application>
  <PresentationFormat>A4 Paper (210x297 mm)</PresentationFormat>
  <Paragraphs>80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B Mitra</vt:lpstr>
      <vt:lpstr>B Nazanin</vt:lpstr>
      <vt:lpstr>B Titr</vt:lpstr>
      <vt:lpstr>B Yekan</vt:lpstr>
      <vt:lpstr>B Zar</vt:lpstr>
      <vt:lpstr>Calibri</vt:lpstr>
      <vt:lpstr>Calibri Light</vt:lpstr>
      <vt:lpstr>Fira Sans Book</vt:lpstr>
      <vt:lpstr>Helvetica Light</vt:lpstr>
      <vt:lpstr>Roboto</vt:lpstr>
      <vt:lpstr>Ruda</vt:lpstr>
      <vt:lpstr>U.S. 101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Ms_Javadi</cp:lastModifiedBy>
  <cp:revision>28</cp:revision>
  <dcterms:created xsi:type="dcterms:W3CDTF">2017-06-12T07:22:58Z</dcterms:created>
  <dcterms:modified xsi:type="dcterms:W3CDTF">2022-07-17T05:51:16Z</dcterms:modified>
</cp:coreProperties>
</file>