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9A4"/>
    <a:srgbClr val="1D6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2640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7701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663" y="1823734"/>
            <a:ext cx="597916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cs typeface="B Titr" panose="00000700000000000000" pitchFamily="2" charset="-78"/>
              </a:rPr>
              <a:t>انجمن علمی دانشجویی </a:t>
            </a:r>
            <a:r>
              <a:rPr lang="en-US" sz="1600" dirty="0">
                <a:solidFill>
                  <a:srgbClr val="FF0000"/>
                </a:solidFill>
                <a:cs typeface="B Titr" panose="00000700000000000000" pitchFamily="2" charset="-78"/>
              </a:rPr>
              <a:t>..............</a:t>
            </a:r>
            <a:endParaRPr lang="fa-IR" sz="16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600" dirty="0" smtClean="0">
                <a:cs typeface="B Titr" panose="00000700000000000000" pitchFamily="2" charset="-78"/>
              </a:rPr>
              <a:t>پانزدهمین 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71868" y="4236914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07076" y="529091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57174" y="6023954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07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51512" y="6328070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931622" y="557685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07290" y="4569254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02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3D4C8E0A-2809-493B-A4D9-18741EAB305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5" r="9165"/>
          <a:stretch>
            <a:fillRect/>
          </a:stretch>
        </p:blipFill>
        <p:spPr>
          <a:xfrm>
            <a:off x="711663" y="3956086"/>
            <a:ext cx="5629275" cy="4597400"/>
          </a:xfrm>
          <a:prstGeom prst="rect">
            <a:avLst/>
          </a:prstGeom>
          <a:solidFill>
            <a:srgbClr val="181818"/>
          </a:solidFill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929" y="34226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82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940" y="894450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053705" y="9147995"/>
            <a:ext cx="565405" cy="619964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2" name="Rectangle 51"/>
          <p:cNvSpPr/>
          <p:nvPr/>
        </p:nvSpPr>
        <p:spPr>
          <a:xfrm>
            <a:off x="0" y="1328899"/>
            <a:ext cx="6867239" cy="411956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-9239" y="1834820"/>
            <a:ext cx="6867239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0899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cs typeface="B Titr" panose="00000700000000000000" pitchFamily="2" charset="-78"/>
              </a:rPr>
              <a:t>گزارش تصویری</a:t>
            </a:r>
            <a:endParaRPr lang="en-US" sz="2500" dirty="0">
              <a:cs typeface="B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07983" y="441215"/>
            <a:ext cx="478932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 کار آفرین 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علمی-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نام انجمن علمی</a:t>
            </a:r>
          </a:p>
          <a:p>
            <a:pPr algn="ctr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</a:t>
            </a:r>
            <a:r>
              <a:rPr lang="fa-IR" sz="1600" dirty="0" smtClean="0">
                <a:cs typeface="B Titr" panose="00000700000000000000" pitchFamily="2" charset="-78"/>
              </a:rPr>
              <a:t> 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0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2" grpId="0" animBg="1"/>
      <p:bldP spid="53" grpId="0" animBg="1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2311098"/>
            <a:ext cx="6858000" cy="478776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926348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471711"/>
              </p:ext>
            </p:extLst>
          </p:nvPr>
        </p:nvGraphicFramePr>
        <p:xfrm>
          <a:off x="749053" y="4124775"/>
          <a:ext cx="5261510" cy="1630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024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tx1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فعالبیت کارآفرینی.....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446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446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446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446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8-Point Star 19"/>
          <p:cNvSpPr/>
          <p:nvPr/>
        </p:nvSpPr>
        <p:spPr>
          <a:xfrm>
            <a:off x="3151208" y="9043275"/>
            <a:ext cx="457200" cy="457200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1365080" y="1291716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........</a:t>
            </a:r>
          </a:p>
          <a:p>
            <a:pPr algn="ctr" rtl="1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</a:t>
            </a:r>
            <a:r>
              <a:rPr lang="fa-IR" sz="1600" dirty="0" smtClean="0">
                <a:cs typeface="B Titr" panose="00000700000000000000" pitchFamily="2" charset="-78"/>
              </a:rPr>
              <a:t> 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5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274" y="106607"/>
            <a:ext cx="6858000" cy="12278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" y="2126663"/>
            <a:ext cx="6858000" cy="484845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کارآفرینی</a:t>
            </a:r>
          </a:p>
        </p:txBody>
      </p:sp>
      <p:sp>
        <p:nvSpPr>
          <p:cNvPr id="6" name="Rectangle 5"/>
          <p:cNvSpPr/>
          <p:nvPr/>
        </p:nvSpPr>
        <p:spPr>
          <a:xfrm>
            <a:off x="1" y="2671602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2971800" y="9024080"/>
            <a:ext cx="670809" cy="574759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2</a:t>
            </a: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196154" y="358217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Rectangle 11"/>
          <p:cNvSpPr/>
          <p:nvPr/>
        </p:nvSpPr>
        <p:spPr>
          <a:xfrm>
            <a:off x="258797" y="3669321"/>
            <a:ext cx="615522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 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49274" y="3137668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9281" y="1216346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b="1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b="1" dirty="0">
                <a:cs typeface="B Titr" panose="00000700000000000000" pitchFamily="2" charset="-78"/>
              </a:rPr>
              <a:t>انجمن علمی دانشجویی  ............</a:t>
            </a:r>
            <a:endParaRPr lang="fa-IR" sz="1600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ctr" rtl="1"/>
            <a:r>
              <a:rPr lang="fa-IR" sz="1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 </a:t>
            </a:r>
            <a:r>
              <a:rPr lang="fa-IR" sz="1600" b="1" dirty="0" smtClean="0">
                <a:cs typeface="B Titr" panose="00000700000000000000" pitchFamily="2" charset="-78"/>
              </a:rPr>
              <a:t>جشنواره </a:t>
            </a:r>
            <a:r>
              <a:rPr lang="fa-IR" sz="1600" b="1" dirty="0">
                <a:cs typeface="B Titr" panose="00000700000000000000" pitchFamily="2" charset="-78"/>
              </a:rPr>
              <a:t>دانشگاهی حرکت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397" y="8168563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2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013023" y="9084039"/>
            <a:ext cx="595385" cy="416436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3</a:t>
            </a: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1302499" y="685757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 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.........</a:t>
            </a:r>
          </a:p>
          <a:p>
            <a:pPr algn="ctr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 </a:t>
            </a:r>
            <a:r>
              <a:rPr lang="fa-IR" sz="1600" dirty="0" smtClean="0">
                <a:cs typeface="B Titr" panose="00000700000000000000" pitchFamily="2" charset="-78"/>
              </a:rPr>
              <a:t>جشنواره </a:t>
            </a:r>
            <a:r>
              <a:rPr lang="fa-IR" sz="1600" dirty="0">
                <a:cs typeface="B Titr" panose="00000700000000000000" pitchFamily="2" charset="-78"/>
              </a:rPr>
              <a:t>دانشگاهی حرکت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1762961"/>
            <a:ext cx="6852817" cy="627278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 کارآفرینی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65403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59917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69833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67090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مخاطبان0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54745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cs typeface="B Titr" panose="00000700000000000000" pitchFamily="2" charset="-78"/>
              </a:rPr>
              <a:t>شرح فعالیت</a:t>
            </a:r>
            <a:endParaRPr lang="en-GB" sz="2400" b="1" dirty="0"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3162455"/>
            <a:ext cx="6868006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0" name="Shape 537"/>
          <p:cNvSpPr>
            <a:spLocks noGrp="1"/>
          </p:cNvSpPr>
          <p:nvPr>
            <p:ph type="pic" idx="2"/>
          </p:nvPr>
        </p:nvSpPr>
        <p:spPr>
          <a:xfrm>
            <a:off x="3216851" y="4105743"/>
            <a:ext cx="3202225" cy="4450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1" name="Shape 550"/>
          <p:cNvSpPr/>
          <p:nvPr/>
        </p:nvSpPr>
        <p:spPr>
          <a:xfrm rot="5400000">
            <a:off x="2839747" y="5695771"/>
            <a:ext cx="1008688" cy="59857"/>
          </a:xfrm>
          <a:prstGeom prst="rect">
            <a:avLst/>
          </a:prstGeom>
          <a:solidFill>
            <a:srgbClr val="A6A28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60672" y="4067949"/>
            <a:ext cx="27561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A0C19589-93BC-4E2C-8D84-1F601A427227}"/>
              </a:ext>
            </a:extLst>
          </p:cNvPr>
          <p:cNvSpPr txBox="1"/>
          <p:nvPr/>
        </p:nvSpPr>
        <p:spPr>
          <a:xfrm>
            <a:off x="2645827" y="2712672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شناسه فعالیت: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41" grpId="0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151208" y="9043275"/>
            <a:ext cx="457200" cy="457200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0" y="1772472"/>
            <a:ext cx="6867239" cy="395248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8150" y="2224245"/>
            <a:ext cx="6867239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179326" y="2439354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cs typeface="B Titr" panose="00000700000000000000" pitchFamily="2" charset="-78"/>
              </a:rPr>
              <a:t>اهداف فعالیت</a:t>
            </a:r>
            <a:endParaRPr lang="en-US" sz="2200" dirty="0"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36" name="Shape 394"/>
          <p:cNvSpPr/>
          <p:nvPr/>
        </p:nvSpPr>
        <p:spPr>
          <a:xfrm>
            <a:off x="-143508" y="4954980"/>
            <a:ext cx="6959831" cy="14321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396"/>
          <p:cNvSpPr/>
          <p:nvPr/>
        </p:nvSpPr>
        <p:spPr>
          <a:xfrm rot="2133431">
            <a:off x="3205526" y="3231068"/>
            <a:ext cx="620900" cy="5679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5428"/>
                </a:moveTo>
                <a:lnTo>
                  <a:pt x="26305" y="7909"/>
                </a:lnTo>
                <a:lnTo>
                  <a:pt x="85552" y="0"/>
                </a:lnTo>
                <a:lnTo>
                  <a:pt x="120000" y="52884"/>
                </a:lnTo>
                <a:lnTo>
                  <a:pt x="95233" y="112757"/>
                </a:lnTo>
                <a:lnTo>
                  <a:pt x="35766" y="120000"/>
                </a:lnTo>
                <a:lnTo>
                  <a:pt x="0" y="65428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397"/>
          <p:cNvSpPr/>
          <p:nvPr/>
        </p:nvSpPr>
        <p:spPr>
          <a:xfrm rot="2133431">
            <a:off x="3202951" y="5425940"/>
            <a:ext cx="620900" cy="57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423"/>
                </a:moveTo>
                <a:lnTo>
                  <a:pt x="26305" y="7787"/>
                </a:lnTo>
                <a:lnTo>
                  <a:pt x="85552" y="0"/>
                </a:lnTo>
                <a:lnTo>
                  <a:pt x="120000" y="52072"/>
                </a:lnTo>
                <a:lnTo>
                  <a:pt x="95233" y="111026"/>
                </a:lnTo>
                <a:lnTo>
                  <a:pt x="37131" y="120000"/>
                </a:lnTo>
                <a:lnTo>
                  <a:pt x="0" y="64423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398"/>
          <p:cNvSpPr/>
          <p:nvPr/>
        </p:nvSpPr>
        <p:spPr>
          <a:xfrm rot="2133431">
            <a:off x="3203554" y="7066439"/>
            <a:ext cx="620900" cy="5746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656"/>
                </a:moveTo>
                <a:lnTo>
                  <a:pt x="26305" y="7815"/>
                </a:lnTo>
                <a:lnTo>
                  <a:pt x="85552" y="0"/>
                </a:lnTo>
                <a:lnTo>
                  <a:pt x="120000" y="52260"/>
                </a:lnTo>
                <a:lnTo>
                  <a:pt x="95233" y="111427"/>
                </a:lnTo>
                <a:lnTo>
                  <a:pt x="36702" y="120000"/>
                </a:lnTo>
                <a:lnTo>
                  <a:pt x="0" y="64656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02334" y="332478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28889" y="509614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933662" y="7196640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33611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3289558" y="55604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71966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410654" y="840979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.........</a:t>
            </a:r>
          </a:p>
          <a:p>
            <a:pPr algn="ctr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 </a:t>
            </a:r>
            <a:r>
              <a:rPr lang="fa-IR" sz="16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5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8" grpId="0" animBg="1"/>
      <p:bldP spid="59" grpId="0" animBg="1"/>
      <p:bldP spid="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151208" y="9043275"/>
            <a:ext cx="578710" cy="571062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0" y="1386604"/>
            <a:ext cx="6867239" cy="477112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-163" y="2014149"/>
            <a:ext cx="6867239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21273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cs typeface="B Titr" panose="00000700000000000000" pitchFamily="2" charset="-78"/>
              </a:rPr>
              <a:t>ضرورت و جزئیات فعالیت</a:t>
            </a:r>
            <a:endParaRPr lang="en-US" sz="2200" dirty="0"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grpSp>
        <p:nvGrpSpPr>
          <p:cNvPr id="5" name="Group 4"/>
          <p:cNvGrpSpPr/>
          <p:nvPr/>
        </p:nvGrpSpPr>
        <p:grpSpPr>
          <a:xfrm>
            <a:off x="3394993" y="2882112"/>
            <a:ext cx="334925" cy="5159476"/>
            <a:chOff x="3194982" y="2555240"/>
            <a:chExt cx="334925" cy="5159476"/>
          </a:xfrm>
        </p:grpSpPr>
        <p:cxnSp>
          <p:nvCxnSpPr>
            <p:cNvPr id="39" name="Shape 505"/>
            <p:cNvCxnSpPr/>
            <p:nvPr/>
          </p:nvCxnSpPr>
          <p:spPr>
            <a:xfrm>
              <a:off x="3362446" y="2555240"/>
              <a:ext cx="0" cy="4886751"/>
            </a:xfrm>
            <a:prstGeom prst="straightConnector1">
              <a:avLst/>
            </a:prstGeom>
            <a:noFill/>
            <a:ln w="9525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" name="Shape 506"/>
            <p:cNvSpPr/>
            <p:nvPr/>
          </p:nvSpPr>
          <p:spPr>
            <a:xfrm>
              <a:off x="3326561" y="4748233"/>
              <a:ext cx="71770" cy="7177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Shape 509"/>
            <p:cNvSpPr/>
            <p:nvPr/>
          </p:nvSpPr>
          <p:spPr>
            <a:xfrm>
              <a:off x="3194982" y="7379791"/>
              <a:ext cx="334925" cy="334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Shape 510"/>
            <p:cNvSpPr/>
            <p:nvPr/>
          </p:nvSpPr>
          <p:spPr>
            <a:xfrm>
              <a:off x="3279246" y="7463262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Shape 492"/>
          <p:cNvSpPr/>
          <p:nvPr/>
        </p:nvSpPr>
        <p:spPr>
          <a:xfrm>
            <a:off x="3898106" y="7277876"/>
            <a:ext cx="429398" cy="42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93"/>
          <p:cNvSpPr/>
          <p:nvPr/>
        </p:nvSpPr>
        <p:spPr>
          <a:xfrm>
            <a:off x="4551913" y="7277876"/>
            <a:ext cx="429398" cy="429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Shape 494"/>
          <p:cNvSpPr/>
          <p:nvPr/>
        </p:nvSpPr>
        <p:spPr>
          <a:xfrm>
            <a:off x="5205720" y="7277265"/>
            <a:ext cx="429398" cy="4293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95"/>
          <p:cNvSpPr/>
          <p:nvPr/>
        </p:nvSpPr>
        <p:spPr>
          <a:xfrm>
            <a:off x="5859525" y="7277265"/>
            <a:ext cx="429398" cy="4293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Shape 496"/>
          <p:cNvSpPr/>
          <p:nvPr/>
        </p:nvSpPr>
        <p:spPr>
          <a:xfrm>
            <a:off x="4032776" y="7414313"/>
            <a:ext cx="160057" cy="1553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195" y="14642"/>
                </a:moveTo>
                <a:cubicBezTo>
                  <a:pt x="114121" y="12857"/>
                  <a:pt x="103054" y="4285"/>
                  <a:pt x="100979" y="2500"/>
                </a:cubicBezTo>
                <a:cubicBezTo>
                  <a:pt x="98904" y="357"/>
                  <a:pt x="95792" y="0"/>
                  <a:pt x="93371" y="0"/>
                </a:cubicBezTo>
                <a:cubicBezTo>
                  <a:pt x="26974" y="0"/>
                  <a:pt x="26974" y="0"/>
                  <a:pt x="26974" y="0"/>
                </a:cubicBezTo>
                <a:cubicBezTo>
                  <a:pt x="24553" y="0"/>
                  <a:pt x="21095" y="357"/>
                  <a:pt x="19020" y="2500"/>
                </a:cubicBezTo>
                <a:cubicBezTo>
                  <a:pt x="16945" y="4285"/>
                  <a:pt x="5878" y="12857"/>
                  <a:pt x="3804" y="14642"/>
                </a:cubicBezTo>
                <a:cubicBezTo>
                  <a:pt x="1729" y="16428"/>
                  <a:pt x="0" y="19285"/>
                  <a:pt x="691" y="23214"/>
                </a:cubicBezTo>
                <a:cubicBezTo>
                  <a:pt x="1383" y="27142"/>
                  <a:pt x="14178" y="116071"/>
                  <a:pt x="14178" y="116071"/>
                </a:cubicBezTo>
                <a:cubicBezTo>
                  <a:pt x="14870" y="118214"/>
                  <a:pt x="17291" y="120000"/>
                  <a:pt x="19711" y="120000"/>
                </a:cubicBezTo>
                <a:cubicBezTo>
                  <a:pt x="100634" y="120000"/>
                  <a:pt x="100634" y="120000"/>
                  <a:pt x="100634" y="120000"/>
                </a:cubicBezTo>
                <a:cubicBezTo>
                  <a:pt x="103054" y="120000"/>
                  <a:pt x="105475" y="118214"/>
                  <a:pt x="106167" y="116071"/>
                </a:cubicBezTo>
                <a:cubicBezTo>
                  <a:pt x="106167" y="116071"/>
                  <a:pt x="118962" y="27142"/>
                  <a:pt x="119308" y="23214"/>
                </a:cubicBezTo>
                <a:cubicBezTo>
                  <a:pt x="120000" y="19285"/>
                  <a:pt x="118270" y="16428"/>
                  <a:pt x="116195" y="14642"/>
                </a:cubicBezTo>
                <a:close/>
                <a:moveTo>
                  <a:pt x="60172" y="76785"/>
                </a:moveTo>
                <a:cubicBezTo>
                  <a:pt x="37694" y="76785"/>
                  <a:pt x="32853" y="43928"/>
                  <a:pt x="31815" y="37142"/>
                </a:cubicBezTo>
                <a:cubicBezTo>
                  <a:pt x="44610" y="37142"/>
                  <a:pt x="44610" y="37142"/>
                  <a:pt x="44610" y="37142"/>
                </a:cubicBezTo>
                <a:cubicBezTo>
                  <a:pt x="46340" y="47142"/>
                  <a:pt x="50835" y="63928"/>
                  <a:pt x="60172" y="63928"/>
                </a:cubicBezTo>
                <a:cubicBezTo>
                  <a:pt x="69510" y="63928"/>
                  <a:pt x="73659" y="47142"/>
                  <a:pt x="75734" y="37142"/>
                </a:cubicBezTo>
                <a:cubicBezTo>
                  <a:pt x="88530" y="37142"/>
                  <a:pt x="88530" y="37142"/>
                  <a:pt x="88530" y="37142"/>
                </a:cubicBezTo>
                <a:cubicBezTo>
                  <a:pt x="87492" y="43928"/>
                  <a:pt x="82651" y="76785"/>
                  <a:pt x="60172" y="76785"/>
                </a:cubicBezTo>
                <a:close/>
                <a:moveTo>
                  <a:pt x="11412" y="24285"/>
                </a:moveTo>
                <a:cubicBezTo>
                  <a:pt x="26628" y="7857"/>
                  <a:pt x="26628" y="7857"/>
                  <a:pt x="26628" y="7857"/>
                </a:cubicBezTo>
                <a:cubicBezTo>
                  <a:pt x="93371" y="7857"/>
                  <a:pt x="93371" y="7857"/>
                  <a:pt x="93371" y="7857"/>
                </a:cubicBezTo>
                <a:cubicBezTo>
                  <a:pt x="108933" y="24285"/>
                  <a:pt x="108933" y="24285"/>
                  <a:pt x="108933" y="24285"/>
                </a:cubicBezTo>
                <a:lnTo>
                  <a:pt x="11412" y="2428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Shape 497"/>
          <p:cNvSpPr/>
          <p:nvPr/>
        </p:nvSpPr>
        <p:spPr>
          <a:xfrm>
            <a:off x="4673905" y="7405415"/>
            <a:ext cx="185412" cy="1743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86" y="39267"/>
                </a:moveTo>
                <a:cubicBezTo>
                  <a:pt x="90447" y="4083"/>
                  <a:pt x="90447" y="4083"/>
                  <a:pt x="90447" y="4083"/>
                </a:cubicBezTo>
                <a:cubicBezTo>
                  <a:pt x="89552" y="1256"/>
                  <a:pt x="86865" y="0"/>
                  <a:pt x="84776" y="942"/>
                </a:cubicBezTo>
                <a:cubicBezTo>
                  <a:pt x="3582" y="32041"/>
                  <a:pt x="3582" y="32041"/>
                  <a:pt x="3582" y="32041"/>
                </a:cubicBezTo>
                <a:cubicBezTo>
                  <a:pt x="1194" y="32984"/>
                  <a:pt x="0" y="35811"/>
                  <a:pt x="895" y="38324"/>
                </a:cubicBezTo>
                <a:cubicBezTo>
                  <a:pt x="13731" y="75706"/>
                  <a:pt x="13731" y="75706"/>
                  <a:pt x="13731" y="75706"/>
                </a:cubicBezTo>
                <a:cubicBezTo>
                  <a:pt x="13731" y="55602"/>
                  <a:pt x="13731" y="55602"/>
                  <a:pt x="13731" y="55602"/>
                </a:cubicBezTo>
                <a:cubicBezTo>
                  <a:pt x="13731" y="46806"/>
                  <a:pt x="20597" y="39267"/>
                  <a:pt x="28955" y="39267"/>
                </a:cubicBezTo>
                <a:cubicBezTo>
                  <a:pt x="50447" y="39267"/>
                  <a:pt x="50447" y="39267"/>
                  <a:pt x="50447" y="39267"/>
                </a:cubicBezTo>
                <a:cubicBezTo>
                  <a:pt x="76119" y="20418"/>
                  <a:pt x="76119" y="20418"/>
                  <a:pt x="76119" y="20418"/>
                </a:cubicBezTo>
                <a:cubicBezTo>
                  <a:pt x="90746" y="39267"/>
                  <a:pt x="90746" y="39267"/>
                  <a:pt x="90746" y="39267"/>
                </a:cubicBezTo>
                <a:lnTo>
                  <a:pt x="102686" y="39267"/>
                </a:lnTo>
                <a:close/>
                <a:moveTo>
                  <a:pt x="115522" y="50575"/>
                </a:moveTo>
                <a:cubicBezTo>
                  <a:pt x="28955" y="50575"/>
                  <a:pt x="28955" y="50575"/>
                  <a:pt x="28955" y="50575"/>
                </a:cubicBezTo>
                <a:cubicBezTo>
                  <a:pt x="26567" y="50575"/>
                  <a:pt x="24477" y="53089"/>
                  <a:pt x="24477" y="55602"/>
                </a:cubicBezTo>
                <a:cubicBezTo>
                  <a:pt x="24477" y="114973"/>
                  <a:pt x="24477" y="114973"/>
                  <a:pt x="24477" y="114973"/>
                </a:cubicBezTo>
                <a:cubicBezTo>
                  <a:pt x="24477" y="117801"/>
                  <a:pt x="26567" y="120000"/>
                  <a:pt x="28955" y="120000"/>
                </a:cubicBezTo>
                <a:cubicBezTo>
                  <a:pt x="115522" y="120000"/>
                  <a:pt x="115522" y="120000"/>
                  <a:pt x="115522" y="120000"/>
                </a:cubicBezTo>
                <a:cubicBezTo>
                  <a:pt x="117910" y="120000"/>
                  <a:pt x="120000" y="117801"/>
                  <a:pt x="120000" y="114973"/>
                </a:cubicBezTo>
                <a:cubicBezTo>
                  <a:pt x="120000" y="55602"/>
                  <a:pt x="120000" y="55602"/>
                  <a:pt x="120000" y="55602"/>
                </a:cubicBezTo>
                <a:cubicBezTo>
                  <a:pt x="120000" y="53089"/>
                  <a:pt x="117910" y="50575"/>
                  <a:pt x="115522" y="50575"/>
                </a:cubicBezTo>
                <a:close/>
                <a:moveTo>
                  <a:pt x="108656" y="107434"/>
                </a:moveTo>
                <a:cubicBezTo>
                  <a:pt x="37313" y="107434"/>
                  <a:pt x="37313" y="107434"/>
                  <a:pt x="37313" y="107434"/>
                </a:cubicBezTo>
                <a:cubicBezTo>
                  <a:pt x="37313" y="96439"/>
                  <a:pt x="37313" y="96439"/>
                  <a:pt x="37313" y="96439"/>
                </a:cubicBezTo>
                <a:cubicBezTo>
                  <a:pt x="48059" y="69738"/>
                  <a:pt x="48059" y="69738"/>
                  <a:pt x="48059" y="69738"/>
                </a:cubicBezTo>
                <a:cubicBezTo>
                  <a:pt x="64776" y="91099"/>
                  <a:pt x="64776" y="91099"/>
                  <a:pt x="64776" y="91099"/>
                </a:cubicBezTo>
                <a:cubicBezTo>
                  <a:pt x="80298" y="74450"/>
                  <a:pt x="80298" y="74450"/>
                  <a:pt x="80298" y="74450"/>
                </a:cubicBezTo>
                <a:cubicBezTo>
                  <a:pt x="100298" y="66910"/>
                  <a:pt x="100298" y="66910"/>
                  <a:pt x="100298" y="66910"/>
                </a:cubicBezTo>
                <a:cubicBezTo>
                  <a:pt x="108656" y="87015"/>
                  <a:pt x="108656" y="87015"/>
                  <a:pt x="108656" y="87015"/>
                </a:cubicBezTo>
                <a:lnTo>
                  <a:pt x="108656" y="10743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8"/>
          <p:cNvSpPr/>
          <p:nvPr/>
        </p:nvSpPr>
        <p:spPr>
          <a:xfrm>
            <a:off x="5328505" y="7418274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14" y="37500"/>
                </a:moveTo>
                <a:cubicBezTo>
                  <a:pt x="5685" y="37500"/>
                  <a:pt x="5685" y="37500"/>
                  <a:pt x="5685" y="37500"/>
                </a:cubicBezTo>
                <a:cubicBezTo>
                  <a:pt x="299" y="37500"/>
                  <a:pt x="0" y="40875"/>
                  <a:pt x="299" y="45000"/>
                </a:cubicBezTo>
                <a:cubicBezTo>
                  <a:pt x="5386" y="112500"/>
                  <a:pt x="5386" y="112500"/>
                  <a:pt x="5386" y="112500"/>
                </a:cubicBezTo>
                <a:cubicBezTo>
                  <a:pt x="5685" y="116625"/>
                  <a:pt x="6284" y="120000"/>
                  <a:pt x="11970" y="120000"/>
                </a:cubicBezTo>
                <a:cubicBezTo>
                  <a:pt x="108329" y="120000"/>
                  <a:pt x="108329" y="120000"/>
                  <a:pt x="108329" y="120000"/>
                </a:cubicBezTo>
                <a:cubicBezTo>
                  <a:pt x="114014" y="120000"/>
                  <a:pt x="114613" y="116625"/>
                  <a:pt x="114912" y="112500"/>
                </a:cubicBezTo>
                <a:cubicBezTo>
                  <a:pt x="119700" y="45000"/>
                  <a:pt x="119700" y="45000"/>
                  <a:pt x="119700" y="45000"/>
                </a:cubicBezTo>
                <a:cubicBezTo>
                  <a:pt x="120000" y="40875"/>
                  <a:pt x="120000" y="37500"/>
                  <a:pt x="114314" y="37500"/>
                </a:cubicBezTo>
                <a:close/>
                <a:moveTo>
                  <a:pt x="110423" y="21000"/>
                </a:moveTo>
                <a:cubicBezTo>
                  <a:pt x="109825" y="17625"/>
                  <a:pt x="106533" y="15000"/>
                  <a:pt x="103241" y="15000"/>
                </a:cubicBezTo>
                <a:cubicBezTo>
                  <a:pt x="62244" y="15000"/>
                  <a:pt x="62244" y="15000"/>
                  <a:pt x="62244" y="15000"/>
                </a:cubicBezTo>
                <a:cubicBezTo>
                  <a:pt x="58952" y="15000"/>
                  <a:pt x="54463" y="12750"/>
                  <a:pt x="52069" y="9750"/>
                </a:cubicBezTo>
                <a:cubicBezTo>
                  <a:pt x="48478" y="5250"/>
                  <a:pt x="48478" y="5250"/>
                  <a:pt x="48478" y="5250"/>
                </a:cubicBezTo>
                <a:cubicBezTo>
                  <a:pt x="46084" y="2250"/>
                  <a:pt x="41596" y="0"/>
                  <a:pt x="38304" y="0"/>
                </a:cubicBezTo>
                <a:cubicBezTo>
                  <a:pt x="18553" y="0"/>
                  <a:pt x="18553" y="0"/>
                  <a:pt x="18553" y="0"/>
                </a:cubicBezTo>
                <a:cubicBezTo>
                  <a:pt x="15261" y="0"/>
                  <a:pt x="12269" y="3375"/>
                  <a:pt x="11970" y="7500"/>
                </a:cubicBezTo>
                <a:cubicBezTo>
                  <a:pt x="10174" y="27000"/>
                  <a:pt x="10174" y="27000"/>
                  <a:pt x="10174" y="27000"/>
                </a:cubicBezTo>
                <a:cubicBezTo>
                  <a:pt x="111620" y="27000"/>
                  <a:pt x="111620" y="27000"/>
                  <a:pt x="111620" y="27000"/>
                </a:cubicBezTo>
                <a:lnTo>
                  <a:pt x="110423" y="21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499"/>
          <p:cNvSpPr/>
          <p:nvPr/>
        </p:nvSpPr>
        <p:spPr>
          <a:xfrm>
            <a:off x="5982311" y="7425692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954" y="22500"/>
                </a:moveTo>
                <a:cubicBezTo>
                  <a:pt x="101954" y="15000"/>
                  <a:pt x="95939" y="15000"/>
                  <a:pt x="95939" y="15000"/>
                </a:cubicBezTo>
                <a:cubicBezTo>
                  <a:pt x="24060" y="15000"/>
                  <a:pt x="24060" y="15000"/>
                  <a:pt x="24060" y="15000"/>
                </a:cubicBezTo>
                <a:cubicBezTo>
                  <a:pt x="24060" y="15000"/>
                  <a:pt x="18045" y="15000"/>
                  <a:pt x="18045" y="22500"/>
                </a:cubicBezTo>
                <a:cubicBezTo>
                  <a:pt x="18045" y="30000"/>
                  <a:pt x="18045" y="30000"/>
                  <a:pt x="18045" y="30000"/>
                </a:cubicBezTo>
                <a:cubicBezTo>
                  <a:pt x="101954" y="30000"/>
                  <a:pt x="101954" y="30000"/>
                  <a:pt x="101954" y="30000"/>
                </a:cubicBezTo>
                <a:lnTo>
                  <a:pt x="101954" y="22500"/>
                </a:lnTo>
                <a:close/>
                <a:moveTo>
                  <a:pt x="83909" y="0"/>
                </a:moveTo>
                <a:cubicBezTo>
                  <a:pt x="36090" y="0"/>
                  <a:pt x="36090" y="0"/>
                  <a:pt x="36090" y="0"/>
                </a:cubicBezTo>
                <a:cubicBezTo>
                  <a:pt x="36090" y="0"/>
                  <a:pt x="30075" y="0"/>
                  <a:pt x="30075" y="7500"/>
                </a:cubicBezTo>
                <a:cubicBezTo>
                  <a:pt x="89924" y="7500"/>
                  <a:pt x="89924" y="7500"/>
                  <a:pt x="89924" y="7500"/>
                </a:cubicBezTo>
                <a:cubicBezTo>
                  <a:pt x="89924" y="0"/>
                  <a:pt x="83909" y="0"/>
                  <a:pt x="83909" y="0"/>
                </a:cubicBezTo>
                <a:close/>
                <a:moveTo>
                  <a:pt x="113984" y="30000"/>
                </a:moveTo>
                <a:cubicBezTo>
                  <a:pt x="110375" y="25500"/>
                  <a:pt x="110375" y="25500"/>
                  <a:pt x="110375" y="25500"/>
                </a:cubicBezTo>
                <a:cubicBezTo>
                  <a:pt x="110375" y="37500"/>
                  <a:pt x="110375" y="37500"/>
                  <a:pt x="110375" y="37500"/>
                </a:cubicBezTo>
                <a:cubicBezTo>
                  <a:pt x="9624" y="37500"/>
                  <a:pt x="9624" y="37500"/>
                  <a:pt x="9624" y="37500"/>
                </a:cubicBezTo>
                <a:cubicBezTo>
                  <a:pt x="9624" y="25500"/>
                  <a:pt x="9624" y="25500"/>
                  <a:pt x="9624" y="25500"/>
                </a:cubicBezTo>
                <a:cubicBezTo>
                  <a:pt x="9624" y="25500"/>
                  <a:pt x="9624" y="25500"/>
                  <a:pt x="6315" y="30000"/>
                </a:cubicBezTo>
                <a:cubicBezTo>
                  <a:pt x="2706" y="34500"/>
                  <a:pt x="0" y="35625"/>
                  <a:pt x="1503" y="45000"/>
                </a:cubicBezTo>
                <a:cubicBezTo>
                  <a:pt x="3007" y="54375"/>
                  <a:pt x="9924" y="105375"/>
                  <a:pt x="10827" y="112500"/>
                </a:cubicBezTo>
                <a:cubicBezTo>
                  <a:pt x="12030" y="120000"/>
                  <a:pt x="18045" y="120000"/>
                  <a:pt x="18045" y="120000"/>
                </a:cubicBezTo>
                <a:cubicBezTo>
                  <a:pt x="101954" y="120000"/>
                  <a:pt x="101954" y="120000"/>
                  <a:pt x="101954" y="120000"/>
                </a:cubicBezTo>
                <a:cubicBezTo>
                  <a:pt x="101954" y="120000"/>
                  <a:pt x="108270" y="120000"/>
                  <a:pt x="109172" y="112500"/>
                </a:cubicBezTo>
                <a:cubicBezTo>
                  <a:pt x="110375" y="105375"/>
                  <a:pt x="117293" y="54375"/>
                  <a:pt x="118496" y="45000"/>
                </a:cubicBezTo>
                <a:cubicBezTo>
                  <a:pt x="119999" y="35625"/>
                  <a:pt x="117593" y="34500"/>
                  <a:pt x="113984" y="30000"/>
                </a:cubicBezTo>
                <a:close/>
                <a:moveTo>
                  <a:pt x="83909" y="70500"/>
                </a:moveTo>
                <a:cubicBezTo>
                  <a:pt x="83909" y="70500"/>
                  <a:pt x="83909" y="78000"/>
                  <a:pt x="77894" y="78000"/>
                </a:cubicBezTo>
                <a:cubicBezTo>
                  <a:pt x="42105" y="78000"/>
                  <a:pt x="42105" y="78000"/>
                  <a:pt x="42105" y="78000"/>
                </a:cubicBezTo>
                <a:cubicBezTo>
                  <a:pt x="36090" y="78000"/>
                  <a:pt x="36090" y="70500"/>
                  <a:pt x="36090" y="70500"/>
                </a:cubicBezTo>
                <a:cubicBezTo>
                  <a:pt x="36090" y="55500"/>
                  <a:pt x="36090" y="55500"/>
                  <a:pt x="36090" y="55500"/>
                </a:cubicBezTo>
                <a:cubicBezTo>
                  <a:pt x="44511" y="55500"/>
                  <a:pt x="44511" y="55500"/>
                  <a:pt x="44511" y="55500"/>
                </a:cubicBezTo>
                <a:cubicBezTo>
                  <a:pt x="44511" y="67500"/>
                  <a:pt x="44511" y="67500"/>
                  <a:pt x="44511" y="67500"/>
                </a:cubicBezTo>
                <a:cubicBezTo>
                  <a:pt x="75488" y="67500"/>
                  <a:pt x="75488" y="67500"/>
                  <a:pt x="75488" y="67500"/>
                </a:cubicBezTo>
                <a:cubicBezTo>
                  <a:pt x="75488" y="55500"/>
                  <a:pt x="75488" y="55500"/>
                  <a:pt x="75488" y="55500"/>
                </a:cubicBezTo>
                <a:cubicBezTo>
                  <a:pt x="83909" y="55500"/>
                  <a:pt x="83909" y="55500"/>
                  <a:pt x="83909" y="55500"/>
                </a:cubicBezTo>
                <a:lnTo>
                  <a:pt x="83909" y="705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98106" y="3386622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</a:t>
            </a:r>
            <a:endParaRPr lang="ar-SA" sz="1100" dirty="0">
              <a:cs typeface="B Zar" panose="00000400000000000000" pitchFamily="2" charset="-78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3645601" y="2882112"/>
            <a:ext cx="2978962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A6A288"/>
                </a:solidFill>
                <a:cs typeface="B Titr" panose="00000700000000000000" pitchFamily="2" charset="-78"/>
              </a:rPr>
              <a:t>ضرورت اجرای برنامه و تناسب آن با نیازهای جامعه :</a:t>
            </a:r>
            <a:endParaRPr lang="en-US" sz="1400" dirty="0">
              <a:solidFill>
                <a:srgbClr val="A6A288"/>
              </a:solidFill>
              <a:cs typeface="B Titr" panose="00000700000000000000" pitchFamily="2" charset="-78"/>
            </a:endParaRPr>
          </a:p>
        </p:txBody>
      </p:sp>
      <p:sp>
        <p:nvSpPr>
          <p:cNvPr id="57" name="Shape 1051"/>
          <p:cNvSpPr/>
          <p:nvPr/>
        </p:nvSpPr>
        <p:spPr>
          <a:xfrm>
            <a:off x="3219011" y="3433650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1640" y="3386622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895700" y="288211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A6A288"/>
                </a:solidFill>
                <a:cs typeface="B Titr" panose="00000700000000000000" pitchFamily="2" charset="-78"/>
              </a:rPr>
              <a:t>ذینفعان کلیدی:(</a:t>
            </a:r>
            <a:r>
              <a:rPr lang="fa-IR" sz="1200" b="1" dirty="0">
                <a:solidFill>
                  <a:srgbClr val="A6A288"/>
                </a:solidFill>
                <a:cs typeface="B Titr" panose="00000700000000000000" pitchFamily="2" charset="-78"/>
              </a:rPr>
              <a:t>افراد،سازمانها و نهادهای دولتی و خصوصی که به صورت مستقیم یا غیر مستقیم از نتایج طرح بهرمند می شوند</a:t>
            </a:r>
            <a:r>
              <a:rPr lang="fa-IR" sz="1400" dirty="0">
                <a:solidFill>
                  <a:srgbClr val="A6A288"/>
                </a:solidFill>
                <a:cs typeface="B Titr" panose="00000700000000000000" pitchFamily="2" charset="-78"/>
              </a:rPr>
              <a:t>)</a:t>
            </a:r>
            <a:endParaRPr lang="en-US" sz="1400" dirty="0">
              <a:solidFill>
                <a:srgbClr val="A6A288"/>
              </a:solidFill>
              <a:cs typeface="B Titr" panose="00000700000000000000" pitchFamily="2" charset="-78"/>
            </a:endParaRPr>
          </a:p>
        </p:txBody>
      </p:sp>
      <p:sp>
        <p:nvSpPr>
          <p:cNvPr id="65" name="Shape 1051"/>
          <p:cNvSpPr/>
          <p:nvPr/>
        </p:nvSpPr>
        <p:spPr>
          <a:xfrm>
            <a:off x="3219011" y="4051342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1640" y="4004314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7" name="Shape 1051"/>
          <p:cNvSpPr/>
          <p:nvPr/>
        </p:nvSpPr>
        <p:spPr>
          <a:xfrm>
            <a:off x="3219011" y="5607487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21640" y="5560459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9" name="Shape 1051"/>
          <p:cNvSpPr/>
          <p:nvPr/>
        </p:nvSpPr>
        <p:spPr>
          <a:xfrm>
            <a:off x="3219011" y="6651444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640" y="6604416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83244" y="410101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..........</a:t>
            </a:r>
          </a:p>
          <a:p>
            <a:pPr algn="ctr" rtl="1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 </a:t>
            </a:r>
            <a:r>
              <a:rPr lang="fa-IR" sz="16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6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8" grpId="0" animBg="1"/>
      <p:bldP spid="59" grpId="0" animBg="1"/>
      <p:bldP spid="142" grpId="0"/>
      <p:bldP spid="52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2983043" y="9043275"/>
            <a:ext cx="625365" cy="565420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0" y="1328898"/>
            <a:ext cx="6867239" cy="468403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1866762"/>
            <a:ext cx="6867239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193377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cs typeface="B Titr" panose="00000700000000000000" pitchFamily="2" charset="-78"/>
              </a:rPr>
              <a:t>نتایج برنامه</a:t>
            </a:r>
            <a:endParaRPr lang="en-US" sz="2200" dirty="0"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1365080" y="246875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 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..............</a:t>
            </a:r>
          </a:p>
          <a:p>
            <a:pPr algn="ctr"/>
            <a:r>
              <a:rPr lang="fa-IR" sz="1600" dirty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 </a:t>
            </a:r>
            <a:r>
              <a:rPr lang="fa-IR" sz="1600" dirty="0" smtClean="0">
                <a:cs typeface="B Titr" panose="00000700000000000000" pitchFamily="2" charset="-78"/>
              </a:rPr>
              <a:t>جشنواره </a:t>
            </a:r>
            <a:r>
              <a:rPr lang="fa-IR" sz="1600" dirty="0">
                <a:cs typeface="B Titr" panose="00000700000000000000" pitchFamily="2" charset="-78"/>
              </a:rPr>
              <a:t>دانشگاهی حرکت</a:t>
            </a:r>
          </a:p>
        </p:txBody>
      </p:sp>
      <p:sp>
        <p:nvSpPr>
          <p:cNvPr id="36" name="Shape 1069"/>
          <p:cNvSpPr/>
          <p:nvPr/>
        </p:nvSpPr>
        <p:spPr>
          <a:xfrm>
            <a:off x="395048" y="2651895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1070"/>
          <p:cNvSpPr/>
          <p:nvPr/>
        </p:nvSpPr>
        <p:spPr>
          <a:xfrm>
            <a:off x="5014100" y="2636357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1071"/>
          <p:cNvSpPr/>
          <p:nvPr/>
        </p:nvSpPr>
        <p:spPr>
          <a:xfrm>
            <a:off x="1945737" y="2650060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1072"/>
          <p:cNvSpPr/>
          <p:nvPr/>
        </p:nvSpPr>
        <p:spPr>
          <a:xfrm>
            <a:off x="3496426" y="2642630"/>
            <a:ext cx="1463040" cy="4023887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" name="Shape 1074"/>
          <p:cNvCxnSpPr/>
          <p:nvPr/>
        </p:nvCxnSpPr>
        <p:spPr>
          <a:xfrm>
            <a:off x="989408" y="394779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0" name="Shape 1076"/>
          <p:cNvCxnSpPr/>
          <p:nvPr/>
        </p:nvCxnSpPr>
        <p:spPr>
          <a:xfrm>
            <a:off x="2508864" y="394036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1" name="Shape 1078"/>
          <p:cNvCxnSpPr/>
          <p:nvPr/>
        </p:nvCxnSpPr>
        <p:spPr>
          <a:xfrm>
            <a:off x="4104872" y="394779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2" name="Shape 1080"/>
          <p:cNvCxnSpPr/>
          <p:nvPr/>
        </p:nvCxnSpPr>
        <p:spPr>
          <a:xfrm>
            <a:off x="5608460" y="394779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2" name="Title 1"/>
          <p:cNvSpPr txBox="1">
            <a:spLocks/>
          </p:cNvSpPr>
          <p:nvPr/>
        </p:nvSpPr>
        <p:spPr>
          <a:xfrm>
            <a:off x="5246370" y="277811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1" name="Title 1"/>
          <p:cNvSpPr txBox="1">
            <a:spLocks/>
          </p:cNvSpPr>
          <p:nvPr/>
        </p:nvSpPr>
        <p:spPr>
          <a:xfrm>
            <a:off x="3695649" y="277811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2169020" y="277811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606520" y="277811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679812" y="6712644"/>
            <a:ext cx="5797328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cs typeface="B Titr" panose="00000700000000000000" pitchFamily="2" charset="-78"/>
              </a:rPr>
              <a:t>توضیحات تکمیلی برنامه:</a:t>
            </a:r>
            <a:endParaRPr lang="en-US" sz="1400" dirty="0">
              <a:cs typeface="B Titr" panose="000007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0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8" grpId="0" animBg="1"/>
      <p:bldP spid="59" grpId="0" animBg="1"/>
      <p:bldP spid="142" grpId="0"/>
      <p:bldP spid="52" grpId="0"/>
      <p:bldP spid="71" grpId="0"/>
      <p:bldP spid="73" grpId="0"/>
      <p:bldP spid="75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028013" y="9043274"/>
            <a:ext cx="580395" cy="569833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2" name="Rectangle 51"/>
          <p:cNvSpPr/>
          <p:nvPr/>
        </p:nvSpPr>
        <p:spPr>
          <a:xfrm>
            <a:off x="0" y="1328898"/>
            <a:ext cx="6867239" cy="440713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-9239" y="1837613"/>
            <a:ext cx="6867239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0899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cs typeface="B Titr" panose="00000700000000000000" pitchFamily="2" charset="-78"/>
              </a:rPr>
              <a:t>همکاران اجرایی طرح</a:t>
            </a:r>
            <a:endParaRPr lang="en-US" sz="2500" dirty="0">
              <a:cs typeface="B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65080" y="357250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علمی-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نام انجمن علمی</a:t>
            </a:r>
          </a:p>
          <a:p>
            <a:pPr algn="ctr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 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</a:p>
        </p:txBody>
      </p:sp>
      <p:pic>
        <p:nvPicPr>
          <p:cNvPr id="3" name="Picture Placeholder 2" descr="30718-NY0CPX.jpg ‎- Photos"/>
          <p:cNvPicPr>
            <a:picLocks noGrp="1" noChangeAspect="1"/>
          </p:cNvPicPr>
          <p:nvPr>
            <p:ph type="pic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r="24042"/>
          <a:stretch>
            <a:fillRect/>
          </a:stretch>
        </p:blipFill>
        <p:spPr>
          <a:xfrm>
            <a:off x="579438" y="2770188"/>
            <a:ext cx="1209675" cy="1258887"/>
          </a:xfrm>
          <a:prstGeom prst="rect">
            <a:avLst/>
          </a:prstGeom>
          <a:solidFill>
            <a:srgbClr val="181818"/>
          </a:solidFill>
          <a:ln>
            <a:noFill/>
          </a:ln>
        </p:spPr>
      </p:pic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277012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7" name="Shape 820"/>
          <p:cNvSpPr/>
          <p:nvPr/>
        </p:nvSpPr>
        <p:spPr>
          <a:xfrm>
            <a:off x="454312" y="3977007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4" name="Shape 820"/>
          <p:cNvSpPr/>
          <p:nvPr/>
        </p:nvSpPr>
        <p:spPr>
          <a:xfrm>
            <a:off x="2004213" y="3977008"/>
            <a:ext cx="1376824" cy="5486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5" name="Shape 820"/>
          <p:cNvSpPr/>
          <p:nvPr/>
        </p:nvSpPr>
        <p:spPr>
          <a:xfrm>
            <a:off x="3513600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8" name="Shape 820"/>
          <p:cNvSpPr/>
          <p:nvPr/>
        </p:nvSpPr>
        <p:spPr>
          <a:xfrm>
            <a:off x="5017979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481864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481864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7" name="Shape 820"/>
          <p:cNvSpPr/>
          <p:nvPr/>
        </p:nvSpPr>
        <p:spPr>
          <a:xfrm>
            <a:off x="454312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8" name="Shape 820"/>
          <p:cNvSpPr/>
          <p:nvPr/>
        </p:nvSpPr>
        <p:spPr>
          <a:xfrm>
            <a:off x="2004213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9" name="Shape 820"/>
          <p:cNvSpPr/>
          <p:nvPr/>
        </p:nvSpPr>
        <p:spPr>
          <a:xfrm>
            <a:off x="3513600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2" name="Shape 820"/>
          <p:cNvSpPr/>
          <p:nvPr/>
        </p:nvSpPr>
        <p:spPr>
          <a:xfrm>
            <a:off x="5017979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3" name="Shape 512"/>
          <p:cNvSpPr txBox="1">
            <a:spLocks/>
          </p:cNvSpPr>
          <p:nvPr/>
        </p:nvSpPr>
        <p:spPr>
          <a:xfrm>
            <a:off x="579245" y="686627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14" name="Shape 513"/>
          <p:cNvSpPr txBox="1">
            <a:spLocks/>
          </p:cNvSpPr>
          <p:nvPr/>
        </p:nvSpPr>
        <p:spPr>
          <a:xfrm>
            <a:off x="2092286" y="686627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5" name="Shape 514"/>
          <p:cNvSpPr txBox="1">
            <a:spLocks/>
          </p:cNvSpPr>
          <p:nvPr/>
        </p:nvSpPr>
        <p:spPr>
          <a:xfrm>
            <a:off x="3596665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9" name="Shape 820"/>
          <p:cNvSpPr/>
          <p:nvPr/>
        </p:nvSpPr>
        <p:spPr>
          <a:xfrm>
            <a:off x="454312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0" name="Shape 820"/>
          <p:cNvSpPr/>
          <p:nvPr/>
        </p:nvSpPr>
        <p:spPr>
          <a:xfrm>
            <a:off x="2004213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1" name="Shape 820"/>
          <p:cNvSpPr/>
          <p:nvPr/>
        </p:nvSpPr>
        <p:spPr>
          <a:xfrm>
            <a:off x="3513600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2" name="Shape 514"/>
          <p:cNvSpPr txBox="1">
            <a:spLocks/>
          </p:cNvSpPr>
          <p:nvPr/>
        </p:nvSpPr>
        <p:spPr>
          <a:xfrm>
            <a:off x="5101044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24" name="Shape 820"/>
          <p:cNvSpPr/>
          <p:nvPr/>
        </p:nvSpPr>
        <p:spPr>
          <a:xfrm>
            <a:off x="5017979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7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2" grpId="0" animBg="1"/>
      <p:bldP spid="53" grpId="0" animBg="1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8839787"/>
            <a:ext cx="6858000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2998033" y="9043275"/>
            <a:ext cx="610375" cy="580410"/>
          </a:xfrm>
          <a:prstGeom prst="star8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2" name="Rectangle 51"/>
          <p:cNvSpPr/>
          <p:nvPr/>
        </p:nvSpPr>
        <p:spPr>
          <a:xfrm>
            <a:off x="0" y="1328899"/>
            <a:ext cx="6867239" cy="356002"/>
          </a:xfrm>
          <a:prstGeom prst="rect">
            <a:avLst/>
          </a:prstGeom>
          <a:solidFill>
            <a:srgbClr val="2C99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/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1729900"/>
            <a:ext cx="6867239" cy="670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0899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cs typeface="B Titr" panose="00000700000000000000" pitchFamily="2" charset="-78"/>
              </a:rPr>
              <a:t>مستندات تصویر</a:t>
            </a:r>
            <a:endParaRPr lang="en-US" sz="2500" dirty="0">
              <a:cs typeface="B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65080" y="301988"/>
            <a:ext cx="4486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کارآفرینی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انجمن علمی- دانشجویی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نام انجمن علمی</a:t>
            </a:r>
          </a:p>
          <a:p>
            <a:pPr algn="ctr"/>
            <a:r>
              <a:rPr lang="fa-IR" sz="16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پانزدهمین</a:t>
            </a:r>
            <a:r>
              <a:rPr lang="fa-IR" sz="16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جشنواره دانشگاهی حرکت</a:t>
            </a:r>
          </a:p>
        </p:txBody>
      </p:sp>
      <p:sp>
        <p:nvSpPr>
          <p:cNvPr id="38" name="Shape 582"/>
          <p:cNvSpPr>
            <a:spLocks noGrp="1"/>
          </p:cNvSpPr>
          <p:nvPr>
            <p:ph type="pic" idx="3"/>
          </p:nvPr>
        </p:nvSpPr>
        <p:spPr>
          <a:xfrm>
            <a:off x="2430301" y="4653023"/>
            <a:ext cx="2124074" cy="3968265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0" name="Shape 614"/>
          <p:cNvSpPr/>
          <p:nvPr/>
        </p:nvSpPr>
        <p:spPr>
          <a:xfrm rot="5400000">
            <a:off x="2387203" y="4714949"/>
            <a:ext cx="469877" cy="34288"/>
          </a:xfrm>
          <a:prstGeom prst="rect">
            <a:avLst/>
          </a:prstGeom>
          <a:solidFill>
            <a:srgbClr val="A6A28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Shape 615"/>
          <p:cNvSpPr/>
          <p:nvPr/>
        </p:nvSpPr>
        <p:spPr>
          <a:xfrm rot="5400000">
            <a:off x="363341" y="7146708"/>
            <a:ext cx="469877" cy="34288"/>
          </a:xfrm>
          <a:prstGeom prst="rect">
            <a:avLst/>
          </a:prstGeom>
          <a:solidFill>
            <a:srgbClr val="A6A28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Shape 616"/>
          <p:cNvSpPr/>
          <p:nvPr/>
        </p:nvSpPr>
        <p:spPr>
          <a:xfrm rot="5400000">
            <a:off x="4651117" y="7166317"/>
            <a:ext cx="469877" cy="34288"/>
          </a:xfrm>
          <a:prstGeom prst="rect">
            <a:avLst/>
          </a:prstGeom>
          <a:solidFill>
            <a:srgbClr val="A6A28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05077" y="2632043"/>
            <a:ext cx="1893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200" dirty="0">
                <a:cs typeface="B Zar" panose="00000400000000000000" pitchFamily="2" charset="-78"/>
              </a:rPr>
              <a:t>. </a:t>
            </a:r>
            <a:endParaRPr lang="en-US" sz="1200" dirty="0">
              <a:cs typeface="B Zar" panose="000004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4" y="8372051"/>
            <a:ext cx="2128604" cy="13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2" grpId="0" animBg="1"/>
      <p:bldP spid="53" grpId="0" animBg="1"/>
      <p:bldP spid="5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295</Words>
  <Application>Microsoft Office PowerPoint</Application>
  <PresentationFormat>A4 Paper (210x297 mm)</PresentationFormat>
  <Paragraphs>106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B Lotus</vt:lpstr>
      <vt:lpstr>B Mitra</vt:lpstr>
      <vt:lpstr>B Nazanin</vt:lpstr>
      <vt:lpstr>B Titr</vt:lpstr>
      <vt:lpstr>B Yekan</vt:lpstr>
      <vt:lpstr>B Zar</vt:lpstr>
      <vt:lpstr>Calibri</vt:lpstr>
      <vt:lpstr>Calibri Light</vt:lpstr>
      <vt:lpstr>Fira Sans Book</vt:lpstr>
      <vt:lpstr>Roboto</vt:lpstr>
      <vt:lpstr>Ruda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javadi</cp:lastModifiedBy>
  <cp:revision>22</cp:revision>
  <dcterms:created xsi:type="dcterms:W3CDTF">2017-06-12T07:22:58Z</dcterms:created>
  <dcterms:modified xsi:type="dcterms:W3CDTF">2025-07-14T06:39:32Z</dcterms:modified>
</cp:coreProperties>
</file>