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0" r:id="rId2"/>
    <p:sldId id="261" r:id="rId3"/>
    <p:sldId id="262" r:id="rId4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F49"/>
    <a:srgbClr val="CC0066"/>
    <a:srgbClr val="494949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40" y="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170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943" y="181621"/>
            <a:ext cx="908774" cy="8877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453" y="181621"/>
            <a:ext cx="790757" cy="8877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9028" y="4410725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3200" b="1" dirty="0">
                <a:solidFill>
                  <a:srgbClr val="132F49"/>
                </a:solidFill>
                <a:cs typeface="B Mitra" panose="00000400000000000000" pitchFamily="2" charset="-78"/>
              </a:rPr>
              <a:t>نشر کتاب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132F49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rgbClr val="132F49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2000" b="1" dirty="0" smtClean="0">
                <a:cs typeface="B Mitra" panose="00000400000000000000" pitchFamily="2" charset="-78"/>
              </a:rPr>
              <a:t>پانزدهمین جشنواره </a:t>
            </a:r>
            <a:r>
              <a:rPr lang="fa-IR" sz="2000" b="1" dirty="0">
                <a:cs typeface="B Mitra" panose="00000400000000000000" pitchFamily="2" charset="-78"/>
              </a:rPr>
              <a:t>دانشگاهی حرکت</a:t>
            </a:r>
            <a:endParaRPr lang="en-US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57" y="211601"/>
            <a:ext cx="1109893" cy="9410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801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096532"/>
            <a:ext cx="6852817" cy="598495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2" y="2858713"/>
            <a:ext cx="6852498" cy="670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7FF7492-5781-ED7D-41B7-C09A03B132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7" y="7218205"/>
            <a:ext cx="3067050" cy="23174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CDCA7B6-393C-153B-731F-651BD06FF8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7218206"/>
            <a:ext cx="3067050" cy="23174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654" y="871658"/>
            <a:ext cx="1658066" cy="104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90" y="-36033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84327" y="9197654"/>
            <a:ext cx="4946760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27127" y="8969054"/>
            <a:ext cx="457200" cy="457200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1307042" y="882894"/>
            <a:ext cx="448665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 smtClean="0">
                <a:solidFill>
                  <a:srgbClr val="132F49"/>
                </a:solidFill>
                <a:cs typeface="B Mitra" panose="00000400000000000000" pitchFamily="2" charset="-78"/>
              </a:rPr>
              <a:t>نشرکتاب</a:t>
            </a:r>
            <a:endParaRPr lang="fa-IR" sz="2400" b="1" dirty="0">
              <a:solidFill>
                <a:srgbClr val="132F49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132F49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rgbClr val="132F49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sz="2000" b="1" dirty="0">
                <a:cs typeface="B Mitra" panose="00000400000000000000" pitchFamily="2" charset="-78"/>
              </a:rPr>
              <a:t> جشنواره دانشگاهی حرکت</a:t>
            </a:r>
            <a:endParaRPr lang="en-US" sz="2000" dirty="0"/>
          </a:p>
        </p:txBody>
      </p:sp>
      <p:sp>
        <p:nvSpPr>
          <p:cNvPr id="21" name="Rectangle 20"/>
          <p:cNvSpPr/>
          <p:nvPr/>
        </p:nvSpPr>
        <p:spPr>
          <a:xfrm>
            <a:off x="0" y="2028932"/>
            <a:ext cx="6852817" cy="455926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551837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966974" y="6028678"/>
            <a:ext cx="12330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949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کتاب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94949"/>
              </a:solidFill>
              <a:effectLst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8278" y="8167703"/>
            <a:ext cx="5776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………………………………………………</a:t>
            </a: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>
            <a:off x="5204195" y="7784812"/>
            <a:ext cx="9172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5454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توضیحات: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54545"/>
              </a:solidFill>
              <a:effectLst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270730"/>
              </p:ext>
            </p:extLst>
          </p:nvPr>
        </p:nvGraphicFramePr>
        <p:xfrm>
          <a:off x="516693" y="6587588"/>
          <a:ext cx="5707845" cy="1026261"/>
        </p:xfrm>
        <a:graphic>
          <a:graphicData uri="http://schemas.openxmlformats.org/drawingml/2006/table">
            <a:tbl>
              <a:tblPr rtl="1" firstRow="1" firstCol="1" bandRow="1">
                <a:tableStyleId>{D03447BB-5D67-496B-8E87-E561075AD55C}</a:tableStyleId>
              </a:tblPr>
              <a:tblGrid>
                <a:gridCol w="1141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4774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نوع اثر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</a:rPr>
                        <a:t>تاریخ اخذ مجوز 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تاریخ انتشار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ناشر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متوسط تیراژ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852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انتخاب کنید.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2C8BC727-283D-2E71-BF3F-CCB246055991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396" y="843461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104" y="-145897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4619" y="9179215"/>
            <a:ext cx="5284033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13360" y="9044763"/>
            <a:ext cx="799567" cy="452006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2 </a:t>
            </a: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2360" y="129965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0" y="1731827"/>
            <a:ext cx="6852817" cy="46719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229620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486407" y="2419341"/>
            <a:ext cx="94448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نویسندگان</a:t>
            </a:r>
            <a:endParaRPr kumimoji="0" lang="en-US" altLang="fa-IR" sz="7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90379"/>
              </p:ext>
            </p:extLst>
          </p:nvPr>
        </p:nvGraphicFramePr>
        <p:xfrm>
          <a:off x="467870" y="2928430"/>
          <a:ext cx="5915024" cy="2463930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8227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نویسندگان (به ترتیب)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56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نام و نام خانوادگی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مقطع / درجه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مسئولیت در انجمن علمی (درصورتيكه اثر توسط انجمن ارائه شده است)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اول]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دوم]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[انتخاب کنید.]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سوم]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[مسئولیت]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912276" y="5888864"/>
            <a:ext cx="14237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870808"/>
              </p:ext>
            </p:extLst>
          </p:nvPr>
        </p:nvGraphicFramePr>
        <p:xfrm>
          <a:off x="515872" y="6410299"/>
          <a:ext cx="5915024" cy="1888161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446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مقام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عنوان جشنواره، مسابقه و ...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396" y="8434611"/>
            <a:ext cx="2128604" cy="134244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07042" y="683729"/>
            <a:ext cx="448665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 smtClean="0">
                <a:solidFill>
                  <a:srgbClr val="132F49"/>
                </a:solidFill>
                <a:cs typeface="B Mitra" panose="00000400000000000000" pitchFamily="2" charset="-78"/>
              </a:rPr>
              <a:t>نشرکتاب</a:t>
            </a:r>
            <a:endParaRPr lang="fa-IR" sz="2400" b="1" dirty="0">
              <a:solidFill>
                <a:srgbClr val="132F49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132F49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rgbClr val="132F49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sz="2000" b="1" dirty="0">
                <a:cs typeface="B Mitra" panose="00000400000000000000" pitchFamily="2" charset="-78"/>
              </a:rPr>
              <a:t> جشنواره دانشگاهی حرکت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992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157</Words>
  <Application>Microsoft Office PowerPoint</Application>
  <PresentationFormat>A4 Paper (210x297 mm)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B Mitra</vt:lpstr>
      <vt:lpstr>B Nazanin</vt:lpstr>
      <vt:lpstr>B Titr</vt:lpstr>
      <vt:lpstr>B Zar</vt:lpstr>
      <vt:lpstr>Calibri</vt:lpstr>
      <vt:lpstr>Calibri Light</vt:lpstr>
      <vt:lpstr>Helvetica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javadi</cp:lastModifiedBy>
  <cp:revision>20</cp:revision>
  <dcterms:created xsi:type="dcterms:W3CDTF">2017-06-12T07:22:58Z</dcterms:created>
  <dcterms:modified xsi:type="dcterms:W3CDTF">2025-07-14T06:42:16Z</dcterms:modified>
</cp:coreProperties>
</file>