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70" r:id="rId2"/>
    <p:sldId id="261" r:id="rId3"/>
    <p:sldId id="263" r:id="rId4"/>
    <p:sldId id="313" r:id="rId5"/>
    <p:sldId id="351" r:id="rId6"/>
    <p:sldId id="352" r:id="rId7"/>
    <p:sldId id="353" r:id="rId8"/>
    <p:sldId id="354" r:id="rId9"/>
    <p:sldId id="284" r:id="rId10"/>
    <p:sldId id="295" r:id="rId11"/>
    <p:sldId id="286" r:id="rId12"/>
    <p:sldId id="288" r:id="rId13"/>
    <p:sldId id="290" r:id="rId14"/>
    <p:sldId id="311" r:id="rId15"/>
    <p:sldId id="293" r:id="rId16"/>
    <p:sldId id="475" r:id="rId17"/>
    <p:sldId id="471" r:id="rId18"/>
    <p:sldId id="472" r:id="rId19"/>
    <p:sldId id="474" r:id="rId20"/>
    <p:sldId id="271" r:id="rId21"/>
    <p:sldId id="269" r:id="rId22"/>
    <p:sldId id="272" r:id="rId23"/>
    <p:sldId id="476" r:id="rId24"/>
  </p:sldIdLst>
  <p:sldSz cx="6858000" cy="9906000" type="A4"/>
  <p:notesSz cx="7302500" cy="9588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B86"/>
    <a:srgbClr val="FFDC68"/>
    <a:srgbClr val="009999"/>
    <a:srgbClr val="CFF1F3"/>
    <a:srgbClr val="00B5C0"/>
    <a:srgbClr val="37CEDF"/>
    <a:srgbClr val="60D9E6"/>
    <a:srgbClr val="9DE2FF"/>
    <a:srgbClr val="FFFEEE"/>
    <a:srgbClr val="FFE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434" autoAdjust="0"/>
  </p:normalViewPr>
  <p:slideViewPr>
    <p:cSldViewPr snapToGrid="0">
      <p:cViewPr varScale="1">
        <p:scale>
          <a:sx n="61" d="100"/>
          <a:sy n="61" d="100"/>
        </p:scale>
        <p:origin x="2688" y="2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D7492986-915F-40F6-BEEC-CD3A01EA4200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ED1E5AA9-8606-4FA7-AB12-38383324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5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F7F748CC-0BF6-4EDC-B4EC-CBF1EC44B1BC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32063" y="1198563"/>
            <a:ext cx="2238375" cy="3235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15" tIns="48257" rIns="96515" bIns="482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466"/>
            <a:ext cx="5842000" cy="3775472"/>
          </a:xfrm>
          <a:prstGeom prst="rect">
            <a:avLst/>
          </a:prstGeom>
        </p:spPr>
        <p:txBody>
          <a:bodyPr vert="horz" lIns="96515" tIns="48257" rIns="96515" bIns="4825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42B6B199-5267-42DB-AB18-2C6DB653B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78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89" name="Shape 88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0" name="Shape 8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9598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7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9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61060" y="761294"/>
            <a:ext cx="831354" cy="121256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5212" y="761294"/>
            <a:ext cx="2410122" cy="121256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191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9115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 #8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4" cy="5274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F7F8F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4796167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F7F8FD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F7F8FD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07" name="Shape 107"/>
          <p:cNvSpPr>
            <a:spLocks noGrp="1"/>
          </p:cNvSpPr>
          <p:nvPr>
            <p:ph type="pic" idx="2"/>
          </p:nvPr>
        </p:nvSpPr>
        <p:spPr>
          <a:xfrm>
            <a:off x="1618952" y="990600"/>
            <a:ext cx="2047113" cy="525678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pic" idx="3"/>
          </p:nvPr>
        </p:nvSpPr>
        <p:spPr>
          <a:xfrm>
            <a:off x="578644" y="988307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4"/>
          </p:nvPr>
        </p:nvSpPr>
        <p:spPr>
          <a:xfrm>
            <a:off x="578644" y="3659717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5"/>
          </p:nvPr>
        </p:nvSpPr>
        <p:spPr>
          <a:xfrm>
            <a:off x="578644" y="6328834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pic" idx="6"/>
          </p:nvPr>
        </p:nvSpPr>
        <p:spPr>
          <a:xfrm>
            <a:off x="1618952" y="6328834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pic" idx="7"/>
          </p:nvPr>
        </p:nvSpPr>
        <p:spPr>
          <a:xfrm>
            <a:off x="2660153" y="6328834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9067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11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8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5212" y="3808766"/>
            <a:ext cx="1620738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71675" y="3808766"/>
            <a:ext cx="1620739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87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5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71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7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46A29-5935-41B1-A53B-4DA06694D25B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9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DEAAD14-1ED9-45AB-8C5C-D56BD63A0A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38" y="3042878"/>
            <a:ext cx="5411096" cy="3983503"/>
          </a:xfrm>
          <a:prstGeom prst="ellipse">
            <a:avLst/>
          </a:prstGeom>
          <a:ln w="190500" cap="rnd">
            <a:solidFill>
              <a:srgbClr val="FF8B86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129330F-04DD-4A43-8862-DDAD108175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52" y="7328245"/>
            <a:ext cx="3154049" cy="2406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8B8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5AD3985-BE34-44D4-83C3-74A90A9759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982" y="7225854"/>
            <a:ext cx="3134996" cy="2406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8B8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40E7F68C-2A30-46BA-B232-01F6237CDF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204" y="208271"/>
            <a:ext cx="908774" cy="8877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4B066DA-8A48-4E7D-863F-2366E38994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228" y="142602"/>
            <a:ext cx="790757" cy="8877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14558050-31A3-4AE6-9F39-B67E91745B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845" y="120498"/>
            <a:ext cx="1109893" cy="94106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AFB6CCAB-960C-41E0-8FDB-B0752DEC3A1E}"/>
              </a:ext>
            </a:extLst>
          </p:cNvPr>
          <p:cNvSpPr/>
          <p:nvPr/>
        </p:nvSpPr>
        <p:spPr>
          <a:xfrm>
            <a:off x="169153" y="18162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46A589D-C607-4878-8183-4DA3EE1C454A}"/>
              </a:ext>
            </a:extLst>
          </p:cNvPr>
          <p:cNvSpPr txBox="1"/>
          <p:nvPr/>
        </p:nvSpPr>
        <p:spPr>
          <a:xfrm>
            <a:off x="-3563" y="1663567"/>
            <a:ext cx="6653527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در حوزۀ رقابتی </a:t>
            </a: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8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24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sz="2400" b="1" dirty="0" smtClean="0">
                <a:cs typeface="B Mitra" panose="00000400000000000000" pitchFamily="2" charset="-78"/>
              </a:rPr>
              <a:t> </a:t>
            </a:r>
            <a:r>
              <a:rPr lang="fa-IR" sz="2400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1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729" y="181621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13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6392" y="2266672"/>
            <a:ext cx="6858000" cy="6923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رویدادهای علمی</a:t>
            </a:r>
          </a:p>
          <a:p>
            <a:pPr marL="266700" algn="ctr" rtl="1"/>
            <a:r>
              <a:rPr lang="fa-IR" b="1" dirty="0">
                <a:cs typeface="B Mitra" panose="00000400000000000000" pitchFamily="2" charset="-78"/>
              </a:rPr>
              <a:t>(همایش، سمینار، نشست، جشنواره،  مسابقات و ...)</a:t>
            </a:r>
            <a:endParaRPr lang="en-US" sz="16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980076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460672" y="31779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2" name="Rectangle 11"/>
          <p:cNvSpPr/>
          <p:nvPr/>
        </p:nvSpPr>
        <p:spPr>
          <a:xfrm>
            <a:off x="346227" y="3822782"/>
            <a:ext cx="6155222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4" y="3302442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rgbClr val="C00000"/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9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3" y="181621"/>
            <a:ext cx="908774" cy="88776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093" y="181621"/>
            <a:ext cx="790757" cy="88776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87" y="212101"/>
            <a:ext cx="1109893" cy="94106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A9DDC60-DC46-4DA2-A75D-D6D1C39812F5}"/>
              </a:ext>
            </a:extLst>
          </p:cNvPr>
          <p:cNvSpPr txBox="1"/>
          <p:nvPr/>
        </p:nvSpPr>
        <p:spPr>
          <a:xfrm>
            <a:off x="-16392" y="1004403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0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0" y="2070629"/>
            <a:ext cx="6852817" cy="54982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0" y="2657321"/>
            <a:ext cx="6852817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350561" y="2878442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88" name="AutoShape 32"/>
          <p:cNvSpPr>
            <a:spLocks/>
          </p:cNvSpPr>
          <p:nvPr/>
        </p:nvSpPr>
        <p:spPr bwMode="auto">
          <a:xfrm>
            <a:off x="1314325" y="2717114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562618" y="2881267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-346454" y="2874478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 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91" name="Title 1"/>
          <p:cNvSpPr txBox="1">
            <a:spLocks/>
          </p:cNvSpPr>
          <p:nvPr/>
        </p:nvSpPr>
        <p:spPr>
          <a:xfrm>
            <a:off x="-92592" y="3654219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اهداف و محورهای برنامه</a:t>
            </a:r>
            <a:endParaRPr lang="en-GB" sz="2400" b="1" dirty="0">
              <a:solidFill>
                <a:srgbClr val="C00000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-10006" y="3436274"/>
            <a:ext cx="6852817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3670998" y="4622939"/>
            <a:ext cx="2633282" cy="615321"/>
            <a:chOff x="4139837" y="4480408"/>
            <a:chExt cx="3240000" cy="615320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659837" y="4603286"/>
              <a:ext cx="720000" cy="492442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01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139837" y="4480408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60672" y="4622941"/>
            <a:ext cx="2936362" cy="610104"/>
            <a:chOff x="539837" y="4480408"/>
            <a:chExt cx="3315480" cy="610103"/>
          </a:xfrm>
        </p:grpSpPr>
        <p:sp>
          <p:nvSpPr>
            <p:cNvPr id="97" name="Text Placeholder 3"/>
            <p:cNvSpPr txBox="1">
              <a:spLocks/>
            </p:cNvSpPr>
            <p:nvPr/>
          </p:nvSpPr>
          <p:spPr>
            <a:xfrm>
              <a:off x="3135316" y="4598068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05</a:t>
              </a:r>
              <a:endParaRPr lang="en-US" sz="45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539837" y="4480408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667200" y="5511482"/>
            <a:ext cx="2633281" cy="654175"/>
            <a:chOff x="4139837" y="4710994"/>
            <a:chExt cx="3239998" cy="654175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659835" y="4872726"/>
              <a:ext cx="720000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02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4139837" y="4710994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60672" y="5509901"/>
            <a:ext cx="2936362" cy="646464"/>
            <a:chOff x="539837" y="4544745"/>
            <a:chExt cx="3315480" cy="646463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3135316" y="4698765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06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39837" y="4544745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670998" y="6447534"/>
            <a:ext cx="2633282" cy="577082"/>
            <a:chOff x="4139837" y="4803327"/>
            <a:chExt cx="3240000" cy="577082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6659837" y="4887966"/>
              <a:ext cx="720000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03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139837" y="4803327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60672" y="6482998"/>
            <a:ext cx="2936362" cy="648755"/>
            <a:chOff x="539837" y="4480408"/>
            <a:chExt cx="3315480" cy="648754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3135316" y="4636719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07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39837" y="4480408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670998" y="7347854"/>
            <a:ext cx="2633282" cy="562178"/>
            <a:chOff x="4139837" y="4803327"/>
            <a:chExt cx="3240000" cy="562178"/>
          </a:xfrm>
        </p:grpSpPr>
        <p:sp>
          <p:nvSpPr>
            <p:cNvPr id="112" name="Text Placeholder 3"/>
            <p:cNvSpPr txBox="1">
              <a:spLocks/>
            </p:cNvSpPr>
            <p:nvPr/>
          </p:nvSpPr>
          <p:spPr>
            <a:xfrm>
              <a:off x="6659837" y="4873062"/>
              <a:ext cx="720000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04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139837" y="4803327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60672" y="7343333"/>
            <a:ext cx="2936362" cy="647034"/>
            <a:chOff x="539837" y="8765906"/>
            <a:chExt cx="3315480" cy="647034"/>
          </a:xfrm>
        </p:grpSpPr>
        <p:sp>
          <p:nvSpPr>
            <p:cNvPr id="118" name="Text Placeholder 3"/>
            <p:cNvSpPr txBox="1">
              <a:spLocks/>
            </p:cNvSpPr>
            <p:nvPr/>
          </p:nvSpPr>
          <p:spPr>
            <a:xfrm>
              <a:off x="3135316" y="8920497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08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39837" y="8765906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sp>
        <p:nvSpPr>
          <p:cNvPr id="55" name="Rectangle 54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56" name="8-Point Star 55"/>
          <p:cNvSpPr/>
          <p:nvPr/>
        </p:nvSpPr>
        <p:spPr>
          <a:xfrm>
            <a:off x="172852" y="9005860"/>
            <a:ext cx="612455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10</a:t>
            </a:r>
          </a:p>
        </p:txBody>
      </p:sp>
      <p:sp>
        <p:nvSpPr>
          <p:cNvPr id="65" name="Shape 786"/>
          <p:cNvSpPr>
            <a:spLocks noGrp="1"/>
          </p:cNvSpPr>
          <p:nvPr>
            <p:ph type="pic" idx="3"/>
          </p:nvPr>
        </p:nvSpPr>
        <p:spPr>
          <a:xfrm>
            <a:off x="353992" y="31779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212101"/>
            <a:ext cx="1109893" cy="9410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643901" y="2884263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dirty="0">
                <a:cs typeface="B Mitra" panose="00000400000000000000" pitchFamily="2" charset="-78"/>
              </a:rPr>
              <a:t>سطح برگزاری: </a:t>
            </a:r>
            <a:endParaRPr lang="en-US" sz="1400" b="1" dirty="0">
              <a:cs typeface="B Mitra" panose="00000400000000000000" pitchFamily="2" charset="-78"/>
            </a:endParaRPr>
          </a:p>
          <a:p>
            <a:pPr algn="r" rtl="1"/>
            <a:endParaRPr lang="en-US" sz="1400" dirty="0">
              <a:cs typeface="B Mitra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1F55739E-79C2-4556-8385-536190C93063}"/>
              </a:ext>
            </a:extLst>
          </p:cNvPr>
          <p:cNvSpPr txBox="1"/>
          <p:nvPr/>
        </p:nvSpPr>
        <p:spPr>
          <a:xfrm>
            <a:off x="2328214" y="2897314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dirty="0">
                <a:cs typeface="B Mitra" panose="00000400000000000000" pitchFamily="2" charset="-78"/>
              </a:rPr>
              <a:t>شماره شناسه: </a:t>
            </a:r>
            <a:endParaRPr lang="en-US" sz="1400" b="1" dirty="0">
              <a:cs typeface="B Mitra" panose="00000400000000000000" pitchFamily="2" charset="-78"/>
            </a:endParaRPr>
          </a:p>
          <a:p>
            <a:pPr algn="r" rtl="1"/>
            <a:endParaRPr lang="en-US" sz="1400" dirty="0">
              <a:cs typeface="B Mitra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7A536F3B-7843-42E8-B517-2AD17FD66DD8}"/>
              </a:ext>
            </a:extLst>
          </p:cNvPr>
          <p:cNvSpPr txBox="1"/>
          <p:nvPr/>
        </p:nvSpPr>
        <p:spPr>
          <a:xfrm>
            <a:off x="172853" y="1039359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2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91" grpId="0"/>
      <p:bldP spid="92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124366"/>
            <a:ext cx="6867239" cy="5009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641550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-163" y="2781367"/>
            <a:ext cx="6867402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000" dirty="0">
                <a:solidFill>
                  <a:srgbClr val="C00000"/>
                </a:solidFill>
                <a:cs typeface="B Jadid" panose="00000700000000000000" pitchFamily="2" charset="-78"/>
              </a:rPr>
              <a:t>سخنرانان برنامه</a:t>
            </a:r>
            <a:endParaRPr lang="en-US" sz="2000" dirty="0">
              <a:solidFill>
                <a:srgbClr val="C00000"/>
              </a:solidFill>
              <a:cs typeface="B Jadid" panose="00000700000000000000" pitchFamily="2" charset="-78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4686811" y="3616597"/>
            <a:ext cx="1755001" cy="2168751"/>
            <a:chOff x="5039837" y="3139155"/>
            <a:chExt cx="1755001" cy="2168750"/>
          </a:xfrm>
        </p:grpSpPr>
        <p:grpSp>
          <p:nvGrpSpPr>
            <p:cNvPr id="39" name="Group 38"/>
            <p:cNvGrpSpPr/>
            <p:nvPr/>
          </p:nvGrpSpPr>
          <p:grpSpPr>
            <a:xfrm>
              <a:off x="5039837" y="3139155"/>
              <a:ext cx="1755001" cy="1846751"/>
              <a:chOff x="5039837" y="3139155"/>
              <a:chExt cx="1755001" cy="1846751"/>
            </a:xfrm>
          </p:grpSpPr>
          <p:sp>
            <p:nvSpPr>
              <p:cNvPr id="41" name="Content Placeholder 2"/>
              <p:cNvSpPr txBox="1">
                <a:spLocks noChangeAspect="1"/>
              </p:cNvSpPr>
              <p:nvPr/>
            </p:nvSpPr>
            <p:spPr>
              <a:xfrm>
                <a:off x="5039837" y="4636251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5239736" y="3139155"/>
                <a:ext cx="1360526" cy="1360526"/>
              </a:xfrm>
              <a:prstGeom prst="ellipse">
                <a:avLst/>
              </a:prstGeom>
              <a:noFill/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084837" y="5030906"/>
              <a:ext cx="166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....رتبه علمی ...............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571811" y="3607822"/>
            <a:ext cx="1755001" cy="2362192"/>
            <a:chOff x="2924837" y="3130380"/>
            <a:chExt cx="1755001" cy="2362191"/>
          </a:xfrm>
        </p:grpSpPr>
        <p:grpSp>
          <p:nvGrpSpPr>
            <p:cNvPr id="47" name="Group 46"/>
            <p:cNvGrpSpPr/>
            <p:nvPr/>
          </p:nvGrpSpPr>
          <p:grpSpPr>
            <a:xfrm>
              <a:off x="2924837" y="3130380"/>
              <a:ext cx="1755001" cy="1855526"/>
              <a:chOff x="2924837" y="3130380"/>
              <a:chExt cx="1755001" cy="1855526"/>
            </a:xfrm>
          </p:grpSpPr>
          <p:sp>
            <p:nvSpPr>
              <p:cNvPr id="49" name="Content Placeholder 2"/>
              <p:cNvSpPr txBox="1">
                <a:spLocks noChangeAspect="1"/>
              </p:cNvSpPr>
              <p:nvPr/>
            </p:nvSpPr>
            <p:spPr>
              <a:xfrm>
                <a:off x="2924837" y="4636251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50" name="Group 49"/>
              <p:cNvGrpSpPr/>
              <p:nvPr/>
            </p:nvGrpSpPr>
            <p:grpSpPr>
              <a:xfrm>
                <a:off x="312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52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48" name="TextBox 47"/>
            <p:cNvSpPr txBox="1"/>
            <p:nvPr/>
          </p:nvSpPr>
          <p:spPr>
            <a:xfrm>
              <a:off x="2924837" y="5030906"/>
              <a:ext cx="1755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 ....رتبه علمی ...............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11811" y="3607823"/>
            <a:ext cx="1755001" cy="2362191"/>
            <a:chOff x="764837" y="3130380"/>
            <a:chExt cx="1755001" cy="2362191"/>
          </a:xfrm>
        </p:grpSpPr>
        <p:grpSp>
          <p:nvGrpSpPr>
            <p:cNvPr id="55" name="Group 54"/>
            <p:cNvGrpSpPr/>
            <p:nvPr/>
          </p:nvGrpSpPr>
          <p:grpSpPr>
            <a:xfrm>
              <a:off x="764837" y="3130380"/>
              <a:ext cx="1755001" cy="1855526"/>
              <a:chOff x="764837" y="3130380"/>
              <a:chExt cx="1755001" cy="1855526"/>
            </a:xfrm>
          </p:grpSpPr>
          <p:sp>
            <p:nvSpPr>
              <p:cNvPr id="57" name="Content Placeholder 2"/>
              <p:cNvSpPr txBox="1">
                <a:spLocks noChangeAspect="1"/>
              </p:cNvSpPr>
              <p:nvPr/>
            </p:nvSpPr>
            <p:spPr>
              <a:xfrm>
                <a:off x="764837" y="4636251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>
                <a:off x="96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73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74" name="Oval 73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6" name="TextBox 55"/>
            <p:cNvSpPr txBox="1"/>
            <p:nvPr/>
          </p:nvSpPr>
          <p:spPr>
            <a:xfrm>
              <a:off x="809837" y="5030906"/>
              <a:ext cx="1665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 ....رتبه علمی ...............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2" name="8-Point Star 61"/>
          <p:cNvSpPr/>
          <p:nvPr/>
        </p:nvSpPr>
        <p:spPr>
          <a:xfrm>
            <a:off x="172852" y="9005860"/>
            <a:ext cx="623213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11</a:t>
            </a:r>
          </a:p>
        </p:txBody>
      </p:sp>
      <p:sp>
        <p:nvSpPr>
          <p:cNvPr id="64" name="Shape 786"/>
          <p:cNvSpPr>
            <a:spLocks noGrp="1"/>
          </p:cNvSpPr>
          <p:nvPr>
            <p:ph type="pic" idx="3"/>
          </p:nvPr>
        </p:nvSpPr>
        <p:spPr>
          <a:xfrm>
            <a:off x="353992" y="31779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212101"/>
            <a:ext cx="1109893" cy="941062"/>
          </a:xfrm>
          <a:prstGeom prst="rect">
            <a:avLst/>
          </a:prstGeom>
        </p:spPr>
      </p:pic>
      <p:sp>
        <p:nvSpPr>
          <p:cNvPr id="63" name="Title 1">
            <a:extLst>
              <a:ext uri="{FF2B5EF4-FFF2-40B4-BE49-F238E27FC236}">
                <a16:creationId xmlns:a16="http://schemas.microsoft.com/office/drawing/2014/main" xmlns="" id="{BEC1DE38-AED2-44DF-AAB4-87CB134AC40F}"/>
              </a:ext>
            </a:extLst>
          </p:cNvPr>
          <p:cNvSpPr txBox="1">
            <a:spLocks/>
          </p:cNvSpPr>
          <p:nvPr/>
        </p:nvSpPr>
        <p:spPr>
          <a:xfrm>
            <a:off x="172853" y="6084911"/>
            <a:ext cx="6858163" cy="81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نحوه اجرای برنامه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272CB6F0-8135-4770-B4F4-E9328FF1332B}"/>
              </a:ext>
            </a:extLst>
          </p:cNvPr>
          <p:cNvSpPr/>
          <p:nvPr/>
        </p:nvSpPr>
        <p:spPr>
          <a:xfrm>
            <a:off x="939300" y="6894911"/>
            <a:ext cx="5652593" cy="28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1143F4D9-0B99-44D6-BF5E-097E559321C2}"/>
              </a:ext>
            </a:extLst>
          </p:cNvPr>
          <p:cNvSpPr txBox="1"/>
          <p:nvPr/>
        </p:nvSpPr>
        <p:spPr>
          <a:xfrm>
            <a:off x="122547" y="1043680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7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37" grpId="0"/>
      <p:bldP spid="51" grpId="0" animBg="1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000901"/>
            <a:ext cx="6867239" cy="4612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507140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75" name="Title 1"/>
          <p:cNvSpPr txBox="1">
            <a:spLocks/>
          </p:cNvSpPr>
          <p:nvPr/>
        </p:nvSpPr>
        <p:spPr>
          <a:xfrm>
            <a:off x="-63067" y="2730674"/>
            <a:ext cx="6858163" cy="81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تیم اجرایی برنامه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pSp>
        <p:nvGrpSpPr>
          <p:cNvPr id="176" name="Group 175"/>
          <p:cNvGrpSpPr/>
          <p:nvPr/>
        </p:nvGrpSpPr>
        <p:grpSpPr>
          <a:xfrm>
            <a:off x="4478142" y="7097686"/>
            <a:ext cx="1890000" cy="958997"/>
            <a:chOff x="5309837" y="3275906"/>
            <a:chExt cx="1890000" cy="958997"/>
          </a:xfrm>
        </p:grpSpPr>
        <p:grpSp>
          <p:nvGrpSpPr>
            <p:cNvPr id="177" name="Group 176"/>
            <p:cNvGrpSpPr/>
            <p:nvPr/>
          </p:nvGrpSpPr>
          <p:grpSpPr>
            <a:xfrm>
              <a:off x="5367649" y="3275906"/>
              <a:ext cx="1774376" cy="374981"/>
              <a:chOff x="5367649" y="3455906"/>
              <a:chExt cx="1774376" cy="374981"/>
            </a:xfrm>
          </p:grpSpPr>
          <p:sp>
            <p:nvSpPr>
              <p:cNvPr id="179" name="Content Placeholder 2"/>
              <p:cNvSpPr txBox="1">
                <a:spLocks/>
              </p:cNvSpPr>
              <p:nvPr/>
            </p:nvSpPr>
            <p:spPr>
              <a:xfrm>
                <a:off x="5367649" y="3455906"/>
                <a:ext cx="1774376" cy="323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 همکار</a:t>
                </a:r>
                <a:endParaRPr lang="en-US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180" name="Group 179"/>
              <p:cNvGrpSpPr/>
              <p:nvPr/>
            </p:nvGrpSpPr>
            <p:grpSpPr>
              <a:xfrm>
                <a:off x="5409525" y="3770906"/>
                <a:ext cx="1690625" cy="59981"/>
                <a:chOff x="2055030" y="1463669"/>
                <a:chExt cx="2304256" cy="544908"/>
              </a:xfrm>
            </p:grpSpPr>
            <p:sp>
              <p:nvSpPr>
                <p:cNvPr id="181" name="Rectangle 180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2" name="Rectangle 181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3" name="Rectangle 182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4" name="Rectangle 183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78" name="TextBox 177"/>
            <p:cNvSpPr txBox="1"/>
            <p:nvPr/>
          </p:nvSpPr>
          <p:spPr>
            <a:xfrm>
              <a:off x="5309837" y="3680905"/>
              <a:ext cx="1890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درجه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استادیار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استاد مشاور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دبیر اجرایی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2612376" y="7023186"/>
            <a:ext cx="1600626" cy="958997"/>
            <a:chOff x="3689837" y="3275906"/>
            <a:chExt cx="1600626" cy="958997"/>
          </a:xfrm>
        </p:grpSpPr>
        <p:grpSp>
          <p:nvGrpSpPr>
            <p:cNvPr id="186" name="Group 185"/>
            <p:cNvGrpSpPr/>
            <p:nvPr/>
          </p:nvGrpSpPr>
          <p:grpSpPr>
            <a:xfrm>
              <a:off x="3734837" y="3275906"/>
              <a:ext cx="1555626" cy="374981"/>
              <a:chOff x="3799212" y="3455906"/>
              <a:chExt cx="1555626" cy="374981"/>
            </a:xfrm>
          </p:grpSpPr>
          <p:sp>
            <p:nvSpPr>
              <p:cNvPr id="188" name="Content Placeholder 2"/>
              <p:cNvSpPr txBox="1">
                <a:spLocks/>
              </p:cNvSpPr>
              <p:nvPr/>
            </p:nvSpPr>
            <p:spPr>
              <a:xfrm>
                <a:off x="3799212" y="3455906"/>
                <a:ext cx="1555626" cy="31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189" name="Group 188"/>
              <p:cNvGrpSpPr/>
              <p:nvPr/>
            </p:nvGrpSpPr>
            <p:grpSpPr>
              <a:xfrm>
                <a:off x="3889212" y="3770032"/>
                <a:ext cx="1375625" cy="60855"/>
                <a:chOff x="2055030" y="1463669"/>
                <a:chExt cx="2304256" cy="544908"/>
              </a:xfrm>
            </p:grpSpPr>
            <p:sp>
              <p:nvSpPr>
                <p:cNvPr id="190" name="Rectangle 189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Rectangle 190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2" name="Rectangle 191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Rectangle 192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87" name="TextBox 186"/>
            <p:cNvSpPr txBox="1"/>
            <p:nvPr/>
          </p:nvSpPr>
          <p:spPr>
            <a:xfrm>
              <a:off x="3689837" y="3680905"/>
              <a:ext cx="1575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درجه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دانشیار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مشاور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مشاوره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373165" y="6993168"/>
            <a:ext cx="1935000" cy="958997"/>
            <a:chOff x="2114837" y="3275906"/>
            <a:chExt cx="1935000" cy="958997"/>
          </a:xfrm>
        </p:grpSpPr>
        <p:sp>
          <p:nvSpPr>
            <p:cNvPr id="195" name="Content Placeholder 2"/>
            <p:cNvSpPr txBox="1">
              <a:spLocks/>
            </p:cNvSpPr>
            <p:nvPr/>
          </p:nvSpPr>
          <p:spPr>
            <a:xfrm>
              <a:off x="2397930" y="3275906"/>
              <a:ext cx="1368815" cy="270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rPr>
                <a:t>نام و نام خانوادگی</a:t>
              </a:r>
              <a:endParaRPr lang="en-US" b="1" dirty="0">
                <a:solidFill>
                  <a:srgbClr val="5B9BD5">
                    <a:lumMod val="75000"/>
                  </a:srgbClr>
                </a:solidFill>
                <a:latin typeface="Source Sans Pro Black" pitchFamily="34" charset="0"/>
                <a:cs typeface="B Lotus" panose="00000400000000000000" pitchFamily="2" charset="-78"/>
              </a:endParaRPr>
            </a:p>
          </p:txBody>
        </p:sp>
        <p:grpSp>
          <p:nvGrpSpPr>
            <p:cNvPr id="196" name="Group 195"/>
            <p:cNvGrpSpPr/>
            <p:nvPr/>
          </p:nvGrpSpPr>
          <p:grpSpPr>
            <a:xfrm>
              <a:off x="2192025" y="3590032"/>
              <a:ext cx="1780625" cy="60855"/>
              <a:chOff x="2055030" y="1463669"/>
              <a:chExt cx="2304256" cy="544908"/>
            </a:xfrm>
          </p:grpSpPr>
          <p:sp>
            <p:nvSpPr>
              <p:cNvPr id="198" name="Rectangle 197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Rectangle 198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7" name="TextBox 196"/>
            <p:cNvSpPr txBox="1"/>
            <p:nvPr/>
          </p:nvSpPr>
          <p:spPr>
            <a:xfrm>
              <a:off x="2114837" y="3680905"/>
              <a:ext cx="1935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کارشناسی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نائب دبیر انجمن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 امور مالی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sp>
        <p:nvSpPr>
          <p:cNvPr id="146" name="Rectangle 14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47" name="8-Point Star 146"/>
          <p:cNvSpPr/>
          <p:nvPr/>
        </p:nvSpPr>
        <p:spPr>
          <a:xfrm>
            <a:off x="144565" y="9020094"/>
            <a:ext cx="629986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12</a:t>
            </a:r>
          </a:p>
        </p:txBody>
      </p:sp>
      <p:sp>
        <p:nvSpPr>
          <p:cNvPr id="152" name="Shape 786"/>
          <p:cNvSpPr>
            <a:spLocks noGrp="1"/>
          </p:cNvSpPr>
          <p:nvPr>
            <p:ph type="pic" idx="3"/>
          </p:nvPr>
        </p:nvSpPr>
        <p:spPr>
          <a:xfrm>
            <a:off x="353992" y="31779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153" name="Picture 1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212101"/>
            <a:ext cx="1109893" cy="94106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CF8BC0E-8562-4435-8ACA-0F3014D11FD4}"/>
              </a:ext>
            </a:extLst>
          </p:cNvPr>
          <p:cNvSpPr/>
          <p:nvPr/>
        </p:nvSpPr>
        <p:spPr>
          <a:xfrm>
            <a:off x="4795838" y="6105813"/>
            <a:ext cx="886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0000"/>
              </a:lnSpc>
            </a:pPr>
            <a:r>
              <a:rPr lang="fa-IR" b="1" dirty="0">
                <a:solidFill>
                  <a:prstClr val="black"/>
                </a:solidFill>
                <a:cs typeface="B Titr" panose="00000700000000000000" pitchFamily="2" charset="-78"/>
              </a:rPr>
              <a:t>همکاران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3E97E3C3-2834-4428-85EC-3443DC8FEE17}"/>
              </a:ext>
            </a:extLst>
          </p:cNvPr>
          <p:cNvSpPr txBox="1"/>
          <p:nvPr/>
        </p:nvSpPr>
        <p:spPr>
          <a:xfrm>
            <a:off x="122226" y="886709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4262FDBB-248E-4313-8178-E2ADFD9F50E0}"/>
              </a:ext>
            </a:extLst>
          </p:cNvPr>
          <p:cNvSpPr/>
          <p:nvPr/>
        </p:nvSpPr>
        <p:spPr>
          <a:xfrm>
            <a:off x="539717" y="3827236"/>
            <a:ext cx="5652593" cy="28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46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75" grpId="0"/>
      <p:bldP spid="1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869325"/>
            <a:ext cx="6867239" cy="4983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397710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2598265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C00000"/>
                </a:solidFill>
                <a:cs typeface="B Titr" panose="00000700000000000000" pitchFamily="2" charset="-78"/>
              </a:rPr>
              <a:t>ضرورت و جزئیات فعالیت</a:t>
            </a:r>
            <a:endParaRPr lang="en-US" sz="2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247312" y="3330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grpSp>
        <p:nvGrpSpPr>
          <p:cNvPr id="5" name="Group 4"/>
          <p:cNvGrpSpPr/>
          <p:nvPr/>
        </p:nvGrpSpPr>
        <p:grpSpPr>
          <a:xfrm>
            <a:off x="3394993" y="3153682"/>
            <a:ext cx="334925" cy="5159476"/>
            <a:chOff x="3194982" y="2555240"/>
            <a:chExt cx="334925" cy="5159476"/>
          </a:xfrm>
        </p:grpSpPr>
        <p:cxnSp>
          <p:nvCxnSpPr>
            <p:cNvPr id="39" name="Shape 505"/>
            <p:cNvCxnSpPr/>
            <p:nvPr/>
          </p:nvCxnSpPr>
          <p:spPr>
            <a:xfrm>
              <a:off x="3362446" y="2555240"/>
              <a:ext cx="0" cy="4886751"/>
            </a:xfrm>
            <a:prstGeom prst="straightConnector1">
              <a:avLst/>
            </a:prstGeom>
            <a:noFill/>
            <a:ln w="9525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0" name="Shape 506"/>
            <p:cNvSpPr/>
            <p:nvPr/>
          </p:nvSpPr>
          <p:spPr>
            <a:xfrm>
              <a:off x="3326561" y="4748233"/>
              <a:ext cx="71770" cy="71770"/>
            </a:xfrm>
            <a:prstGeom prst="ellipse">
              <a:avLst/>
            </a:prstGeom>
            <a:solidFill>
              <a:schemeClr val="lt2"/>
            </a:solidFill>
            <a:ln w="19050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Shape 509"/>
            <p:cNvSpPr/>
            <p:nvPr/>
          </p:nvSpPr>
          <p:spPr>
            <a:xfrm>
              <a:off x="3194982" y="7379791"/>
              <a:ext cx="334925" cy="3349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Shape 510"/>
            <p:cNvSpPr/>
            <p:nvPr/>
          </p:nvSpPr>
          <p:spPr>
            <a:xfrm>
              <a:off x="3279246" y="7463262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Shape 492"/>
          <p:cNvSpPr/>
          <p:nvPr/>
        </p:nvSpPr>
        <p:spPr>
          <a:xfrm>
            <a:off x="3898106" y="7277876"/>
            <a:ext cx="429398" cy="4293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93"/>
          <p:cNvSpPr/>
          <p:nvPr/>
        </p:nvSpPr>
        <p:spPr>
          <a:xfrm>
            <a:off x="4551913" y="7277876"/>
            <a:ext cx="429398" cy="4293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Shape 494"/>
          <p:cNvSpPr/>
          <p:nvPr/>
        </p:nvSpPr>
        <p:spPr>
          <a:xfrm>
            <a:off x="5205720" y="7277265"/>
            <a:ext cx="429398" cy="4293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95"/>
          <p:cNvSpPr/>
          <p:nvPr/>
        </p:nvSpPr>
        <p:spPr>
          <a:xfrm>
            <a:off x="5859525" y="7277265"/>
            <a:ext cx="429398" cy="4293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Shape 496"/>
          <p:cNvSpPr/>
          <p:nvPr/>
        </p:nvSpPr>
        <p:spPr>
          <a:xfrm>
            <a:off x="4032776" y="7414313"/>
            <a:ext cx="160057" cy="1553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195" y="14642"/>
                </a:moveTo>
                <a:cubicBezTo>
                  <a:pt x="114121" y="12857"/>
                  <a:pt x="103054" y="4285"/>
                  <a:pt x="100979" y="2500"/>
                </a:cubicBezTo>
                <a:cubicBezTo>
                  <a:pt x="98904" y="357"/>
                  <a:pt x="95792" y="0"/>
                  <a:pt x="93371" y="0"/>
                </a:cubicBezTo>
                <a:cubicBezTo>
                  <a:pt x="26974" y="0"/>
                  <a:pt x="26974" y="0"/>
                  <a:pt x="26974" y="0"/>
                </a:cubicBezTo>
                <a:cubicBezTo>
                  <a:pt x="24553" y="0"/>
                  <a:pt x="21095" y="357"/>
                  <a:pt x="19020" y="2500"/>
                </a:cubicBezTo>
                <a:cubicBezTo>
                  <a:pt x="16945" y="4285"/>
                  <a:pt x="5878" y="12857"/>
                  <a:pt x="3804" y="14642"/>
                </a:cubicBezTo>
                <a:cubicBezTo>
                  <a:pt x="1729" y="16428"/>
                  <a:pt x="0" y="19285"/>
                  <a:pt x="691" y="23214"/>
                </a:cubicBezTo>
                <a:cubicBezTo>
                  <a:pt x="1383" y="27142"/>
                  <a:pt x="14178" y="116071"/>
                  <a:pt x="14178" y="116071"/>
                </a:cubicBezTo>
                <a:cubicBezTo>
                  <a:pt x="14870" y="118214"/>
                  <a:pt x="17291" y="120000"/>
                  <a:pt x="19711" y="120000"/>
                </a:cubicBezTo>
                <a:cubicBezTo>
                  <a:pt x="100634" y="120000"/>
                  <a:pt x="100634" y="120000"/>
                  <a:pt x="100634" y="120000"/>
                </a:cubicBezTo>
                <a:cubicBezTo>
                  <a:pt x="103054" y="120000"/>
                  <a:pt x="105475" y="118214"/>
                  <a:pt x="106167" y="116071"/>
                </a:cubicBezTo>
                <a:cubicBezTo>
                  <a:pt x="106167" y="116071"/>
                  <a:pt x="118962" y="27142"/>
                  <a:pt x="119308" y="23214"/>
                </a:cubicBezTo>
                <a:cubicBezTo>
                  <a:pt x="120000" y="19285"/>
                  <a:pt x="118270" y="16428"/>
                  <a:pt x="116195" y="14642"/>
                </a:cubicBezTo>
                <a:close/>
                <a:moveTo>
                  <a:pt x="60172" y="76785"/>
                </a:moveTo>
                <a:cubicBezTo>
                  <a:pt x="37694" y="76785"/>
                  <a:pt x="32853" y="43928"/>
                  <a:pt x="31815" y="37142"/>
                </a:cubicBezTo>
                <a:cubicBezTo>
                  <a:pt x="44610" y="37142"/>
                  <a:pt x="44610" y="37142"/>
                  <a:pt x="44610" y="37142"/>
                </a:cubicBezTo>
                <a:cubicBezTo>
                  <a:pt x="46340" y="47142"/>
                  <a:pt x="50835" y="63928"/>
                  <a:pt x="60172" y="63928"/>
                </a:cubicBezTo>
                <a:cubicBezTo>
                  <a:pt x="69510" y="63928"/>
                  <a:pt x="73659" y="47142"/>
                  <a:pt x="75734" y="37142"/>
                </a:cubicBezTo>
                <a:cubicBezTo>
                  <a:pt x="88530" y="37142"/>
                  <a:pt x="88530" y="37142"/>
                  <a:pt x="88530" y="37142"/>
                </a:cubicBezTo>
                <a:cubicBezTo>
                  <a:pt x="87492" y="43928"/>
                  <a:pt x="82651" y="76785"/>
                  <a:pt x="60172" y="76785"/>
                </a:cubicBezTo>
                <a:close/>
                <a:moveTo>
                  <a:pt x="11412" y="24285"/>
                </a:moveTo>
                <a:cubicBezTo>
                  <a:pt x="26628" y="7857"/>
                  <a:pt x="26628" y="7857"/>
                  <a:pt x="26628" y="7857"/>
                </a:cubicBezTo>
                <a:cubicBezTo>
                  <a:pt x="93371" y="7857"/>
                  <a:pt x="93371" y="7857"/>
                  <a:pt x="93371" y="7857"/>
                </a:cubicBezTo>
                <a:cubicBezTo>
                  <a:pt x="108933" y="24285"/>
                  <a:pt x="108933" y="24285"/>
                  <a:pt x="108933" y="24285"/>
                </a:cubicBezTo>
                <a:lnTo>
                  <a:pt x="11412" y="2428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Shape 497"/>
          <p:cNvSpPr/>
          <p:nvPr/>
        </p:nvSpPr>
        <p:spPr>
          <a:xfrm>
            <a:off x="4673905" y="7405415"/>
            <a:ext cx="185412" cy="1743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86" y="39267"/>
                </a:moveTo>
                <a:cubicBezTo>
                  <a:pt x="90447" y="4083"/>
                  <a:pt x="90447" y="4083"/>
                  <a:pt x="90447" y="4083"/>
                </a:cubicBezTo>
                <a:cubicBezTo>
                  <a:pt x="89552" y="1256"/>
                  <a:pt x="86865" y="0"/>
                  <a:pt x="84776" y="942"/>
                </a:cubicBezTo>
                <a:cubicBezTo>
                  <a:pt x="3582" y="32041"/>
                  <a:pt x="3582" y="32041"/>
                  <a:pt x="3582" y="32041"/>
                </a:cubicBezTo>
                <a:cubicBezTo>
                  <a:pt x="1194" y="32984"/>
                  <a:pt x="0" y="35811"/>
                  <a:pt x="895" y="38324"/>
                </a:cubicBezTo>
                <a:cubicBezTo>
                  <a:pt x="13731" y="75706"/>
                  <a:pt x="13731" y="75706"/>
                  <a:pt x="13731" y="75706"/>
                </a:cubicBezTo>
                <a:cubicBezTo>
                  <a:pt x="13731" y="55602"/>
                  <a:pt x="13731" y="55602"/>
                  <a:pt x="13731" y="55602"/>
                </a:cubicBezTo>
                <a:cubicBezTo>
                  <a:pt x="13731" y="46806"/>
                  <a:pt x="20597" y="39267"/>
                  <a:pt x="28955" y="39267"/>
                </a:cubicBezTo>
                <a:cubicBezTo>
                  <a:pt x="50447" y="39267"/>
                  <a:pt x="50447" y="39267"/>
                  <a:pt x="50447" y="39267"/>
                </a:cubicBezTo>
                <a:cubicBezTo>
                  <a:pt x="76119" y="20418"/>
                  <a:pt x="76119" y="20418"/>
                  <a:pt x="76119" y="20418"/>
                </a:cubicBezTo>
                <a:cubicBezTo>
                  <a:pt x="90746" y="39267"/>
                  <a:pt x="90746" y="39267"/>
                  <a:pt x="90746" y="39267"/>
                </a:cubicBezTo>
                <a:lnTo>
                  <a:pt x="102686" y="39267"/>
                </a:lnTo>
                <a:close/>
                <a:moveTo>
                  <a:pt x="115522" y="50575"/>
                </a:moveTo>
                <a:cubicBezTo>
                  <a:pt x="28955" y="50575"/>
                  <a:pt x="28955" y="50575"/>
                  <a:pt x="28955" y="50575"/>
                </a:cubicBezTo>
                <a:cubicBezTo>
                  <a:pt x="26567" y="50575"/>
                  <a:pt x="24477" y="53089"/>
                  <a:pt x="24477" y="55602"/>
                </a:cubicBezTo>
                <a:cubicBezTo>
                  <a:pt x="24477" y="114973"/>
                  <a:pt x="24477" y="114973"/>
                  <a:pt x="24477" y="114973"/>
                </a:cubicBezTo>
                <a:cubicBezTo>
                  <a:pt x="24477" y="117801"/>
                  <a:pt x="26567" y="120000"/>
                  <a:pt x="28955" y="120000"/>
                </a:cubicBezTo>
                <a:cubicBezTo>
                  <a:pt x="115522" y="120000"/>
                  <a:pt x="115522" y="120000"/>
                  <a:pt x="115522" y="120000"/>
                </a:cubicBezTo>
                <a:cubicBezTo>
                  <a:pt x="117910" y="120000"/>
                  <a:pt x="120000" y="117801"/>
                  <a:pt x="120000" y="114973"/>
                </a:cubicBezTo>
                <a:cubicBezTo>
                  <a:pt x="120000" y="55602"/>
                  <a:pt x="120000" y="55602"/>
                  <a:pt x="120000" y="55602"/>
                </a:cubicBezTo>
                <a:cubicBezTo>
                  <a:pt x="120000" y="53089"/>
                  <a:pt x="117910" y="50575"/>
                  <a:pt x="115522" y="50575"/>
                </a:cubicBezTo>
                <a:close/>
                <a:moveTo>
                  <a:pt x="108656" y="107434"/>
                </a:moveTo>
                <a:cubicBezTo>
                  <a:pt x="37313" y="107434"/>
                  <a:pt x="37313" y="107434"/>
                  <a:pt x="37313" y="107434"/>
                </a:cubicBezTo>
                <a:cubicBezTo>
                  <a:pt x="37313" y="96439"/>
                  <a:pt x="37313" y="96439"/>
                  <a:pt x="37313" y="96439"/>
                </a:cubicBezTo>
                <a:cubicBezTo>
                  <a:pt x="48059" y="69738"/>
                  <a:pt x="48059" y="69738"/>
                  <a:pt x="48059" y="69738"/>
                </a:cubicBezTo>
                <a:cubicBezTo>
                  <a:pt x="64776" y="91099"/>
                  <a:pt x="64776" y="91099"/>
                  <a:pt x="64776" y="91099"/>
                </a:cubicBezTo>
                <a:cubicBezTo>
                  <a:pt x="80298" y="74450"/>
                  <a:pt x="80298" y="74450"/>
                  <a:pt x="80298" y="74450"/>
                </a:cubicBezTo>
                <a:cubicBezTo>
                  <a:pt x="100298" y="66910"/>
                  <a:pt x="100298" y="66910"/>
                  <a:pt x="100298" y="66910"/>
                </a:cubicBezTo>
                <a:cubicBezTo>
                  <a:pt x="108656" y="87015"/>
                  <a:pt x="108656" y="87015"/>
                  <a:pt x="108656" y="87015"/>
                </a:cubicBezTo>
                <a:lnTo>
                  <a:pt x="108656" y="10743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8"/>
          <p:cNvSpPr/>
          <p:nvPr/>
        </p:nvSpPr>
        <p:spPr>
          <a:xfrm>
            <a:off x="5328505" y="7418274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314" y="37500"/>
                </a:moveTo>
                <a:cubicBezTo>
                  <a:pt x="5685" y="37500"/>
                  <a:pt x="5685" y="37500"/>
                  <a:pt x="5685" y="37500"/>
                </a:cubicBezTo>
                <a:cubicBezTo>
                  <a:pt x="299" y="37500"/>
                  <a:pt x="0" y="40875"/>
                  <a:pt x="299" y="45000"/>
                </a:cubicBezTo>
                <a:cubicBezTo>
                  <a:pt x="5386" y="112500"/>
                  <a:pt x="5386" y="112500"/>
                  <a:pt x="5386" y="112500"/>
                </a:cubicBezTo>
                <a:cubicBezTo>
                  <a:pt x="5685" y="116625"/>
                  <a:pt x="6284" y="120000"/>
                  <a:pt x="11970" y="120000"/>
                </a:cubicBezTo>
                <a:cubicBezTo>
                  <a:pt x="108329" y="120000"/>
                  <a:pt x="108329" y="120000"/>
                  <a:pt x="108329" y="120000"/>
                </a:cubicBezTo>
                <a:cubicBezTo>
                  <a:pt x="114014" y="120000"/>
                  <a:pt x="114613" y="116625"/>
                  <a:pt x="114912" y="112500"/>
                </a:cubicBezTo>
                <a:cubicBezTo>
                  <a:pt x="119700" y="45000"/>
                  <a:pt x="119700" y="45000"/>
                  <a:pt x="119700" y="45000"/>
                </a:cubicBezTo>
                <a:cubicBezTo>
                  <a:pt x="120000" y="40875"/>
                  <a:pt x="120000" y="37500"/>
                  <a:pt x="114314" y="37500"/>
                </a:cubicBezTo>
                <a:close/>
                <a:moveTo>
                  <a:pt x="110423" y="21000"/>
                </a:moveTo>
                <a:cubicBezTo>
                  <a:pt x="109825" y="17625"/>
                  <a:pt x="106533" y="15000"/>
                  <a:pt x="103241" y="15000"/>
                </a:cubicBezTo>
                <a:cubicBezTo>
                  <a:pt x="62244" y="15000"/>
                  <a:pt x="62244" y="15000"/>
                  <a:pt x="62244" y="15000"/>
                </a:cubicBezTo>
                <a:cubicBezTo>
                  <a:pt x="58952" y="15000"/>
                  <a:pt x="54463" y="12750"/>
                  <a:pt x="52069" y="9750"/>
                </a:cubicBezTo>
                <a:cubicBezTo>
                  <a:pt x="48478" y="5250"/>
                  <a:pt x="48478" y="5250"/>
                  <a:pt x="48478" y="5250"/>
                </a:cubicBezTo>
                <a:cubicBezTo>
                  <a:pt x="46084" y="2250"/>
                  <a:pt x="41596" y="0"/>
                  <a:pt x="38304" y="0"/>
                </a:cubicBezTo>
                <a:cubicBezTo>
                  <a:pt x="18553" y="0"/>
                  <a:pt x="18553" y="0"/>
                  <a:pt x="18553" y="0"/>
                </a:cubicBezTo>
                <a:cubicBezTo>
                  <a:pt x="15261" y="0"/>
                  <a:pt x="12269" y="3375"/>
                  <a:pt x="11970" y="7500"/>
                </a:cubicBezTo>
                <a:cubicBezTo>
                  <a:pt x="10174" y="27000"/>
                  <a:pt x="10174" y="27000"/>
                  <a:pt x="10174" y="27000"/>
                </a:cubicBezTo>
                <a:cubicBezTo>
                  <a:pt x="111620" y="27000"/>
                  <a:pt x="111620" y="27000"/>
                  <a:pt x="111620" y="27000"/>
                </a:cubicBezTo>
                <a:lnTo>
                  <a:pt x="110423" y="210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499"/>
          <p:cNvSpPr/>
          <p:nvPr/>
        </p:nvSpPr>
        <p:spPr>
          <a:xfrm>
            <a:off x="5982311" y="7425692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954" y="22500"/>
                </a:moveTo>
                <a:cubicBezTo>
                  <a:pt x="101954" y="15000"/>
                  <a:pt x="95939" y="15000"/>
                  <a:pt x="95939" y="15000"/>
                </a:cubicBezTo>
                <a:cubicBezTo>
                  <a:pt x="24060" y="15000"/>
                  <a:pt x="24060" y="15000"/>
                  <a:pt x="24060" y="15000"/>
                </a:cubicBezTo>
                <a:cubicBezTo>
                  <a:pt x="24060" y="15000"/>
                  <a:pt x="18045" y="15000"/>
                  <a:pt x="18045" y="22500"/>
                </a:cubicBezTo>
                <a:cubicBezTo>
                  <a:pt x="18045" y="30000"/>
                  <a:pt x="18045" y="30000"/>
                  <a:pt x="18045" y="30000"/>
                </a:cubicBezTo>
                <a:cubicBezTo>
                  <a:pt x="101954" y="30000"/>
                  <a:pt x="101954" y="30000"/>
                  <a:pt x="101954" y="30000"/>
                </a:cubicBezTo>
                <a:lnTo>
                  <a:pt x="101954" y="22500"/>
                </a:lnTo>
                <a:close/>
                <a:moveTo>
                  <a:pt x="83909" y="0"/>
                </a:moveTo>
                <a:cubicBezTo>
                  <a:pt x="36090" y="0"/>
                  <a:pt x="36090" y="0"/>
                  <a:pt x="36090" y="0"/>
                </a:cubicBezTo>
                <a:cubicBezTo>
                  <a:pt x="36090" y="0"/>
                  <a:pt x="30075" y="0"/>
                  <a:pt x="30075" y="7500"/>
                </a:cubicBezTo>
                <a:cubicBezTo>
                  <a:pt x="89924" y="7500"/>
                  <a:pt x="89924" y="7500"/>
                  <a:pt x="89924" y="7500"/>
                </a:cubicBezTo>
                <a:cubicBezTo>
                  <a:pt x="89924" y="0"/>
                  <a:pt x="83909" y="0"/>
                  <a:pt x="83909" y="0"/>
                </a:cubicBezTo>
                <a:close/>
                <a:moveTo>
                  <a:pt x="113984" y="30000"/>
                </a:moveTo>
                <a:cubicBezTo>
                  <a:pt x="110375" y="25500"/>
                  <a:pt x="110375" y="25500"/>
                  <a:pt x="110375" y="25500"/>
                </a:cubicBezTo>
                <a:cubicBezTo>
                  <a:pt x="110375" y="37500"/>
                  <a:pt x="110375" y="37500"/>
                  <a:pt x="110375" y="37500"/>
                </a:cubicBezTo>
                <a:cubicBezTo>
                  <a:pt x="9624" y="37500"/>
                  <a:pt x="9624" y="37500"/>
                  <a:pt x="9624" y="37500"/>
                </a:cubicBezTo>
                <a:cubicBezTo>
                  <a:pt x="9624" y="25500"/>
                  <a:pt x="9624" y="25500"/>
                  <a:pt x="9624" y="25500"/>
                </a:cubicBezTo>
                <a:cubicBezTo>
                  <a:pt x="9624" y="25500"/>
                  <a:pt x="9624" y="25500"/>
                  <a:pt x="6315" y="30000"/>
                </a:cubicBezTo>
                <a:cubicBezTo>
                  <a:pt x="2706" y="34500"/>
                  <a:pt x="0" y="35625"/>
                  <a:pt x="1503" y="45000"/>
                </a:cubicBezTo>
                <a:cubicBezTo>
                  <a:pt x="3007" y="54375"/>
                  <a:pt x="9924" y="105375"/>
                  <a:pt x="10827" y="112500"/>
                </a:cubicBezTo>
                <a:cubicBezTo>
                  <a:pt x="12030" y="120000"/>
                  <a:pt x="18045" y="120000"/>
                  <a:pt x="18045" y="120000"/>
                </a:cubicBezTo>
                <a:cubicBezTo>
                  <a:pt x="101954" y="120000"/>
                  <a:pt x="101954" y="120000"/>
                  <a:pt x="101954" y="120000"/>
                </a:cubicBezTo>
                <a:cubicBezTo>
                  <a:pt x="101954" y="120000"/>
                  <a:pt x="108270" y="120000"/>
                  <a:pt x="109172" y="112500"/>
                </a:cubicBezTo>
                <a:cubicBezTo>
                  <a:pt x="110375" y="105375"/>
                  <a:pt x="117293" y="54375"/>
                  <a:pt x="118496" y="45000"/>
                </a:cubicBezTo>
                <a:cubicBezTo>
                  <a:pt x="119999" y="35625"/>
                  <a:pt x="117593" y="34500"/>
                  <a:pt x="113984" y="30000"/>
                </a:cubicBezTo>
                <a:close/>
                <a:moveTo>
                  <a:pt x="83909" y="70500"/>
                </a:moveTo>
                <a:cubicBezTo>
                  <a:pt x="83909" y="70500"/>
                  <a:pt x="83909" y="78000"/>
                  <a:pt x="77894" y="78000"/>
                </a:cubicBezTo>
                <a:cubicBezTo>
                  <a:pt x="42105" y="78000"/>
                  <a:pt x="42105" y="78000"/>
                  <a:pt x="42105" y="78000"/>
                </a:cubicBezTo>
                <a:cubicBezTo>
                  <a:pt x="36090" y="78000"/>
                  <a:pt x="36090" y="70500"/>
                  <a:pt x="36090" y="70500"/>
                </a:cubicBezTo>
                <a:cubicBezTo>
                  <a:pt x="36090" y="55500"/>
                  <a:pt x="36090" y="55500"/>
                  <a:pt x="36090" y="55500"/>
                </a:cubicBezTo>
                <a:cubicBezTo>
                  <a:pt x="44511" y="55500"/>
                  <a:pt x="44511" y="55500"/>
                  <a:pt x="44511" y="55500"/>
                </a:cubicBezTo>
                <a:cubicBezTo>
                  <a:pt x="44511" y="67500"/>
                  <a:pt x="44511" y="67500"/>
                  <a:pt x="44511" y="67500"/>
                </a:cubicBezTo>
                <a:cubicBezTo>
                  <a:pt x="75488" y="67500"/>
                  <a:pt x="75488" y="67500"/>
                  <a:pt x="75488" y="67500"/>
                </a:cubicBezTo>
                <a:cubicBezTo>
                  <a:pt x="75488" y="55500"/>
                  <a:pt x="75488" y="55500"/>
                  <a:pt x="75488" y="55500"/>
                </a:cubicBezTo>
                <a:cubicBezTo>
                  <a:pt x="83909" y="55500"/>
                  <a:pt x="83909" y="55500"/>
                  <a:pt x="83909" y="55500"/>
                </a:cubicBezTo>
                <a:lnTo>
                  <a:pt x="83909" y="705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98106" y="3658192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3957320" y="315368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ضرورت اجرای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57" name="Shape 1051"/>
          <p:cNvSpPr/>
          <p:nvPr/>
        </p:nvSpPr>
        <p:spPr>
          <a:xfrm>
            <a:off x="3219011" y="3875610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960" y="3843822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895700" y="315368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جزئیات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65" name="Shape 1051"/>
          <p:cNvSpPr/>
          <p:nvPr/>
        </p:nvSpPr>
        <p:spPr>
          <a:xfrm>
            <a:off x="3219011" y="4493302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Shape 1051"/>
          <p:cNvSpPr/>
          <p:nvPr/>
        </p:nvSpPr>
        <p:spPr>
          <a:xfrm>
            <a:off x="3219011" y="6064687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1051"/>
          <p:cNvSpPr/>
          <p:nvPr/>
        </p:nvSpPr>
        <p:spPr>
          <a:xfrm>
            <a:off x="3249155" y="7076776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21640" y="7061616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9062" y="4458973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6239" y="6064687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0" name="8-Point Star 59"/>
          <p:cNvSpPr/>
          <p:nvPr/>
        </p:nvSpPr>
        <p:spPr>
          <a:xfrm>
            <a:off x="172852" y="9005860"/>
            <a:ext cx="633971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13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05421"/>
            <a:ext cx="908774" cy="88776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93" y="105421"/>
            <a:ext cx="790757" cy="887762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47" y="151141"/>
            <a:ext cx="1109893" cy="941062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AB7D58F2-78DD-4632-A437-CEE43D8ED264}"/>
              </a:ext>
            </a:extLst>
          </p:cNvPr>
          <p:cNvSpPr txBox="1"/>
          <p:nvPr/>
        </p:nvSpPr>
        <p:spPr>
          <a:xfrm>
            <a:off x="213712" y="930212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96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2" grpId="0"/>
      <p:bldP spid="64" grpId="0"/>
      <p:bldP spid="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2027481"/>
            <a:ext cx="6878893" cy="5561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برنامه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2620837"/>
            <a:ext cx="6878893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1001303" y="5391506"/>
            <a:ext cx="5600974" cy="539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گزارش تصویری برنامه</a:t>
            </a:r>
            <a:endParaRPr lang="en-US" sz="2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42" name="Shape 950"/>
          <p:cNvSpPr>
            <a:spLocks noGrp="1"/>
          </p:cNvSpPr>
          <p:nvPr>
            <p:ph type="pic" idx="5"/>
          </p:nvPr>
        </p:nvSpPr>
        <p:spPr>
          <a:xfrm>
            <a:off x="5318551" y="6627541"/>
            <a:ext cx="1251598" cy="1676843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" name="Shape 950"/>
          <p:cNvSpPr>
            <a:spLocks noGrp="1"/>
          </p:cNvSpPr>
          <p:nvPr>
            <p:ph type="pic" idx="5"/>
          </p:nvPr>
        </p:nvSpPr>
        <p:spPr>
          <a:xfrm>
            <a:off x="1486108" y="6522438"/>
            <a:ext cx="1953337" cy="1887050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5" name="Shape 950"/>
          <p:cNvSpPr>
            <a:spLocks noGrp="1"/>
          </p:cNvSpPr>
          <p:nvPr>
            <p:ph type="pic" idx="5"/>
          </p:nvPr>
        </p:nvSpPr>
        <p:spPr>
          <a:xfrm>
            <a:off x="4002259" y="6366346"/>
            <a:ext cx="1251598" cy="939816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" name="Shape 950"/>
          <p:cNvSpPr>
            <a:spLocks noGrp="1"/>
          </p:cNvSpPr>
          <p:nvPr>
            <p:ph type="pic" idx="5"/>
          </p:nvPr>
        </p:nvSpPr>
        <p:spPr>
          <a:xfrm>
            <a:off x="4002259" y="7373885"/>
            <a:ext cx="1251598" cy="939816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9" name="8-Point Star 48"/>
          <p:cNvSpPr/>
          <p:nvPr/>
        </p:nvSpPr>
        <p:spPr>
          <a:xfrm>
            <a:off x="172852" y="9027376"/>
            <a:ext cx="612455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14</a:t>
            </a:r>
          </a:p>
        </p:txBody>
      </p:sp>
      <p:sp>
        <p:nvSpPr>
          <p:cNvPr id="51" name="Shape 786"/>
          <p:cNvSpPr>
            <a:spLocks noGrp="1"/>
          </p:cNvSpPr>
          <p:nvPr>
            <p:ph type="pic" idx="3"/>
          </p:nvPr>
        </p:nvSpPr>
        <p:spPr>
          <a:xfrm>
            <a:off x="353992" y="31779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212101"/>
            <a:ext cx="1109893" cy="941062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xmlns="" id="{DDC61048-4789-451B-A111-2A800EC25CD3}"/>
              </a:ext>
            </a:extLst>
          </p:cNvPr>
          <p:cNvSpPr txBox="1">
            <a:spLocks/>
          </p:cNvSpPr>
          <p:nvPr/>
        </p:nvSpPr>
        <p:spPr>
          <a:xfrm>
            <a:off x="10363" y="2823005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لینک‌های گزارش اعلان برگزاری برنامه</a:t>
            </a:r>
            <a:endParaRPr lang="en-US" sz="2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xmlns="" id="{8E374167-A828-4639-8A62-854E70DE4083}"/>
              </a:ext>
            </a:extLst>
          </p:cNvPr>
          <p:cNvSpPr txBox="1">
            <a:spLocks/>
          </p:cNvSpPr>
          <p:nvPr/>
        </p:nvSpPr>
        <p:spPr>
          <a:xfrm>
            <a:off x="3119718" y="3770662"/>
            <a:ext cx="250215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1) عناوین خبرگزاری ها  یا سایت ها</a:t>
            </a:r>
            <a:endParaRPr lang="en-US" sz="140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056C04C-62E3-4B6B-90B4-9B6930AD3A8B}"/>
              </a:ext>
            </a:extLst>
          </p:cNvPr>
          <p:cNvSpPr txBox="1"/>
          <p:nvPr/>
        </p:nvSpPr>
        <p:spPr>
          <a:xfrm>
            <a:off x="102236" y="1016187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956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/>
      <p:bldP spid="30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28">
            <a:extLst>
              <a:ext uri="{FF2B5EF4-FFF2-40B4-BE49-F238E27FC236}">
                <a16:creationId xmlns:a16="http://schemas.microsoft.com/office/drawing/2014/main" xmlns="" id="{E41EBD9A-9C1E-4FA9-BD41-D6A383FAF65B}"/>
              </a:ext>
            </a:extLst>
          </p:cNvPr>
          <p:cNvSpPr/>
          <p:nvPr/>
        </p:nvSpPr>
        <p:spPr>
          <a:xfrm>
            <a:off x="522117" y="2305847"/>
            <a:ext cx="5813766" cy="3748795"/>
          </a:xfrm>
          <a:prstGeom prst="roundRect">
            <a:avLst>
              <a:gd name="adj" fmla="val 5551"/>
            </a:avLst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632CF4E-D578-49B1-8B66-747E39AD2256}"/>
              </a:ext>
            </a:extLst>
          </p:cNvPr>
          <p:cNvSpPr txBox="1"/>
          <p:nvPr/>
        </p:nvSpPr>
        <p:spPr>
          <a:xfrm>
            <a:off x="683097" y="2515212"/>
            <a:ext cx="5491805" cy="35394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Titr" panose="00000700000000000000" pitchFamily="2" charset="-78"/>
              </a:rPr>
              <a:t>توجه:</a:t>
            </a:r>
            <a:r>
              <a:rPr lang="fa-IR" sz="3200" dirty="0">
                <a:cs typeface="B Nazanin" panose="00000400000000000000" pitchFamily="2" charset="-78"/>
              </a:rPr>
              <a:t/>
            </a:r>
            <a:br>
              <a:rPr lang="fa-IR" sz="3200" dirty="0">
                <a:cs typeface="B Nazanin" panose="00000400000000000000" pitchFamily="2" charset="-78"/>
              </a:rPr>
            </a:br>
            <a:r>
              <a:rPr lang="fa-IR" sz="3200" dirty="0">
                <a:cs typeface="B Nazanin" panose="00000400000000000000" pitchFamily="2" charset="-78"/>
              </a:rPr>
              <a:t>برای هر رویداد علمی تکمیل اطلاعات اسلایدهای صفحات10 الی14 ضروری است؛ بنابراین می توانید به تعداد رویدادهای علمی برگزار شده </a:t>
            </a:r>
            <a:r>
              <a:rPr lang="fa-IR" sz="3200" dirty="0" smtClean="0">
                <a:cs typeface="B Nazanin" panose="00000400000000000000" pitchFamily="2" charset="-78"/>
              </a:rPr>
              <a:t>این </a:t>
            </a:r>
            <a:r>
              <a:rPr lang="fa-IR" sz="3200" dirty="0">
                <a:cs typeface="B Nazanin" panose="00000400000000000000" pitchFamily="2" charset="-78"/>
              </a:rPr>
              <a:t>صفحات را کپی و اطلاعات مربوط به هر برنامه  را وارد نمائید. 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7053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249654" y="272770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1" name="Rectangle 20"/>
          <p:cNvSpPr/>
          <p:nvPr/>
        </p:nvSpPr>
        <p:spPr>
          <a:xfrm>
            <a:off x="0" y="1914603"/>
            <a:ext cx="6852817" cy="495133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مسابقه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2548891"/>
            <a:ext cx="6852817" cy="6701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344937" y="2810561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1265614" y="2637280"/>
            <a:ext cx="489329" cy="476684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80708" y="2857469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466954" y="2755060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0" y="3723297"/>
            <a:ext cx="6842974" cy="4746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446085"/>
                </a:solidFill>
                <a:cs typeface="B Titr" panose="00000700000000000000" pitchFamily="2" charset="-78"/>
              </a:rPr>
              <a:t>معرفی مسابقه و شیوه اجرا</a:t>
            </a:r>
            <a:endParaRPr lang="en-US" sz="2400" dirty="0">
              <a:solidFill>
                <a:srgbClr val="446085"/>
              </a:solidFill>
              <a:cs typeface="B Titr" panose="00000700000000000000" pitchFamily="2" charset="-78"/>
            </a:endParaRPr>
          </a:p>
          <a:p>
            <a:pPr algn="ctr" rtl="1"/>
            <a:endParaRPr lang="en-GB" sz="2400" b="1" dirty="0">
              <a:solidFill>
                <a:srgbClr val="446085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7844"/>
            <a:ext cx="6868006" cy="6701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846098" y="4491741"/>
            <a:ext cx="27561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………………………………………..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63" y="181426"/>
            <a:ext cx="1078691" cy="914606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85478" y="2749217"/>
            <a:ext cx="1765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سطح برگزاری : 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3BA41DE-3BB9-47A2-BEF0-148D770292F1}"/>
              </a:ext>
            </a:extLst>
          </p:cNvPr>
          <p:cNvSpPr txBox="1"/>
          <p:nvPr/>
        </p:nvSpPr>
        <p:spPr>
          <a:xfrm>
            <a:off x="1669062" y="2736809"/>
            <a:ext cx="1765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شناسه فعالیت : 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xmlns="" id="{CD79C364-5777-44B5-A794-FE82D8B2277B}"/>
              </a:ext>
            </a:extLst>
          </p:cNvPr>
          <p:cNvSpPr txBox="1">
            <a:spLocks/>
          </p:cNvSpPr>
          <p:nvPr/>
        </p:nvSpPr>
        <p:spPr>
          <a:xfrm>
            <a:off x="166335" y="585152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a-IR" sz="2000" dirty="0">
              <a:solidFill>
                <a:srgbClr val="446085"/>
              </a:solidFill>
              <a:cs typeface="B Titr" panose="00000700000000000000" pitchFamily="2" charset="-78"/>
            </a:endParaRPr>
          </a:p>
          <a:p>
            <a:pPr algn="ctr"/>
            <a:endParaRPr lang="fa-IR" sz="2000" dirty="0">
              <a:solidFill>
                <a:srgbClr val="446085"/>
              </a:solidFill>
              <a:cs typeface="B Titr" panose="00000700000000000000" pitchFamily="2" charset="-78"/>
            </a:endParaRPr>
          </a:p>
          <a:p>
            <a:pPr algn="ctr"/>
            <a:endParaRPr lang="fa-IR" sz="2000" dirty="0">
              <a:solidFill>
                <a:srgbClr val="446085"/>
              </a:solidFill>
              <a:cs typeface="B Titr" panose="00000700000000000000" pitchFamily="2" charset="-78"/>
            </a:endParaRPr>
          </a:p>
          <a:p>
            <a:pPr algn="ctr"/>
            <a:endParaRPr lang="fa-IR" sz="2000" dirty="0">
              <a:solidFill>
                <a:srgbClr val="446085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2000" dirty="0">
                <a:solidFill>
                  <a:srgbClr val="446085"/>
                </a:solidFill>
                <a:cs typeface="B Titr" panose="00000700000000000000" pitchFamily="2" charset="-78"/>
              </a:rPr>
              <a:t>اعضای تیم اجرایی</a:t>
            </a:r>
            <a:endParaRPr lang="en-US" sz="20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59" name="Shape 820">
            <a:extLst>
              <a:ext uri="{FF2B5EF4-FFF2-40B4-BE49-F238E27FC236}">
                <a16:creationId xmlns:a16="http://schemas.microsoft.com/office/drawing/2014/main" xmlns="" id="{1A89F4D2-CE0A-4E1E-BC96-E4E6D168FF11}"/>
              </a:ext>
            </a:extLst>
          </p:cNvPr>
          <p:cNvSpPr/>
          <p:nvPr/>
        </p:nvSpPr>
        <p:spPr>
          <a:xfrm>
            <a:off x="620810" y="7588727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60" name="Shape 820">
            <a:extLst>
              <a:ext uri="{FF2B5EF4-FFF2-40B4-BE49-F238E27FC236}">
                <a16:creationId xmlns:a16="http://schemas.microsoft.com/office/drawing/2014/main" xmlns="" id="{F6CCE00A-0546-4ABF-9206-9B0CA26D7223}"/>
              </a:ext>
            </a:extLst>
          </p:cNvPr>
          <p:cNvSpPr/>
          <p:nvPr/>
        </p:nvSpPr>
        <p:spPr>
          <a:xfrm>
            <a:off x="2170711" y="7588728"/>
            <a:ext cx="1376824" cy="5486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61" name="Shape 820">
            <a:extLst>
              <a:ext uri="{FF2B5EF4-FFF2-40B4-BE49-F238E27FC236}">
                <a16:creationId xmlns:a16="http://schemas.microsoft.com/office/drawing/2014/main" xmlns="" id="{C5FAF9A5-A76F-402B-BADC-4439EC8724D5}"/>
              </a:ext>
            </a:extLst>
          </p:cNvPr>
          <p:cNvSpPr/>
          <p:nvPr/>
        </p:nvSpPr>
        <p:spPr>
          <a:xfrm>
            <a:off x="3680098" y="758429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63" name="Shape 820">
            <a:extLst>
              <a:ext uri="{FF2B5EF4-FFF2-40B4-BE49-F238E27FC236}">
                <a16:creationId xmlns:a16="http://schemas.microsoft.com/office/drawing/2014/main" xmlns="" id="{269F8469-783C-4B63-9800-306FD2848F24}"/>
              </a:ext>
            </a:extLst>
          </p:cNvPr>
          <p:cNvSpPr/>
          <p:nvPr/>
        </p:nvSpPr>
        <p:spPr>
          <a:xfrm>
            <a:off x="5184477" y="758429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2A79824A-434D-400B-9D0F-73234C7B2CA5}"/>
              </a:ext>
            </a:extLst>
          </p:cNvPr>
          <p:cNvSpPr txBox="1"/>
          <p:nvPr/>
        </p:nvSpPr>
        <p:spPr>
          <a:xfrm>
            <a:off x="102236" y="1016187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67" name="8-Point Star 48">
            <a:extLst>
              <a:ext uri="{FF2B5EF4-FFF2-40B4-BE49-F238E27FC236}">
                <a16:creationId xmlns:a16="http://schemas.microsoft.com/office/drawing/2014/main" xmlns="" id="{5917B5D1-A0CB-45A1-90D9-CE89E40E7694}"/>
              </a:ext>
            </a:extLst>
          </p:cNvPr>
          <p:cNvSpPr/>
          <p:nvPr/>
        </p:nvSpPr>
        <p:spPr>
          <a:xfrm>
            <a:off x="172852" y="9016618"/>
            <a:ext cx="612455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14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0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52" grpId="0" animBg="1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738843"/>
            <a:ext cx="6867239" cy="470708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مسابقه 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783" y="2315735"/>
            <a:ext cx="6867239" cy="6701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graphicFrame>
        <p:nvGraphicFramePr>
          <p:cNvPr id="2" name="Picture Placeholder 1"/>
          <p:cNvGraphicFramePr>
            <a:graphicFrameLocks noGrp="1"/>
          </p:cNvGraphicFramePr>
          <p:nvPr>
            <p:ph type="pic" idx="3"/>
          </p:nvPr>
        </p:nvGraphicFramePr>
        <p:xfrm>
          <a:off x="100013" y="605763"/>
          <a:ext cx="647700" cy="3942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647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9425">
                <a:tc>
                  <a:txBody>
                    <a:bodyPr/>
                    <a:lstStyle/>
                    <a:p>
                      <a:pPr marL="0" marR="0" indent="360045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" dirty="0">
                          <a:effectLst/>
                        </a:rPr>
                        <a:t>ضرورت برگزاری و سوابق مسابقه</a:t>
                      </a:r>
                      <a:endParaRPr lang="en-US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7510" marR="751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404735" y="3634488"/>
            <a:ext cx="58419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………………………….</a:t>
            </a: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3289558" y="3361133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719664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2" y="223494"/>
            <a:ext cx="994340" cy="843086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83491" y="2834493"/>
            <a:ext cx="30877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ضرورت برگزاری و سوابق مسابقه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7135" y="6200302"/>
            <a:ext cx="584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schemeClr val="tx2"/>
                </a:solidFill>
                <a:cs typeface="B Zar" panose="00000400000000000000" pitchFamily="2" charset="-78"/>
              </a:rPr>
              <a:t>در صورت همکاری با سایر نهادها و اساتید ذکر شود ( انجمن های علمی – اتحادیه ها و .....)......</a:t>
            </a:r>
            <a:endParaRPr lang="en-US" sz="1400" b="1" dirty="0">
              <a:solidFill>
                <a:schemeClr val="tx2"/>
              </a:solidFill>
              <a:cs typeface="B Zar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77776" y="5549795"/>
            <a:ext cx="14125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سایر همکاران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C20F1D80-D929-4C02-993C-943B0A1949CE}"/>
              </a:ext>
            </a:extLst>
          </p:cNvPr>
          <p:cNvSpPr txBox="1"/>
          <p:nvPr/>
        </p:nvSpPr>
        <p:spPr>
          <a:xfrm>
            <a:off x="100013" y="769382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8" name="8-Point Star 48">
            <a:extLst>
              <a:ext uri="{FF2B5EF4-FFF2-40B4-BE49-F238E27FC236}">
                <a16:creationId xmlns:a16="http://schemas.microsoft.com/office/drawing/2014/main" xmlns="" id="{EDF2DEFE-FF61-400E-B30B-0889533E0D20}"/>
              </a:ext>
            </a:extLst>
          </p:cNvPr>
          <p:cNvSpPr/>
          <p:nvPr/>
        </p:nvSpPr>
        <p:spPr>
          <a:xfrm>
            <a:off x="172852" y="9005860"/>
            <a:ext cx="612455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15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471614"/>
            <a:ext cx="6867239" cy="346985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1924770"/>
            <a:ext cx="6867239" cy="6701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004496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446085"/>
                </a:solidFill>
                <a:cs typeface="B Titr" panose="00000700000000000000" pitchFamily="2" charset="-78"/>
              </a:rPr>
              <a:t>مراحل مسابقه</a:t>
            </a:r>
            <a:endParaRPr lang="en-US" sz="22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206744" y="139128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43" name="Shape 492"/>
          <p:cNvSpPr/>
          <p:nvPr/>
        </p:nvSpPr>
        <p:spPr>
          <a:xfrm>
            <a:off x="6184744" y="3080369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3869053" y="2792601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60" name="Shape 492"/>
          <p:cNvSpPr/>
          <p:nvPr/>
        </p:nvSpPr>
        <p:spPr>
          <a:xfrm>
            <a:off x="6184744" y="4006880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62" name="Title 1"/>
          <p:cNvSpPr txBox="1">
            <a:spLocks/>
          </p:cNvSpPr>
          <p:nvPr/>
        </p:nvSpPr>
        <p:spPr>
          <a:xfrm>
            <a:off x="3869053" y="353923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80" name="Shape 492"/>
          <p:cNvSpPr/>
          <p:nvPr/>
        </p:nvSpPr>
        <p:spPr>
          <a:xfrm>
            <a:off x="2943704" y="3177817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82" name="Title 1"/>
          <p:cNvSpPr txBox="1">
            <a:spLocks/>
          </p:cNvSpPr>
          <p:nvPr/>
        </p:nvSpPr>
        <p:spPr>
          <a:xfrm>
            <a:off x="628013" y="2710169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83" name="Shape 492"/>
          <p:cNvSpPr/>
          <p:nvPr/>
        </p:nvSpPr>
        <p:spPr>
          <a:xfrm>
            <a:off x="2943704" y="4135313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85" name="Title 1"/>
          <p:cNvSpPr txBox="1">
            <a:spLocks/>
          </p:cNvSpPr>
          <p:nvPr/>
        </p:nvSpPr>
        <p:spPr>
          <a:xfrm>
            <a:off x="628013" y="3667665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" y="4088728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62708" y="3259665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869053" y="4067683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413" y="181621"/>
            <a:ext cx="908774" cy="88776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083" y="181621"/>
            <a:ext cx="790757" cy="88776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07" y="124493"/>
            <a:ext cx="1003074" cy="850492"/>
          </a:xfrm>
          <a:prstGeom prst="rect">
            <a:avLst/>
          </a:prstGeom>
        </p:spPr>
      </p:pic>
      <p:sp>
        <p:nvSpPr>
          <p:cNvPr id="72" name="Rectangle 7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xmlns="" id="{4852F461-7F91-4403-BBFB-B1427BAE1110}"/>
              </a:ext>
            </a:extLst>
          </p:cNvPr>
          <p:cNvSpPr txBox="1">
            <a:spLocks/>
          </p:cNvSpPr>
          <p:nvPr/>
        </p:nvSpPr>
        <p:spPr>
          <a:xfrm>
            <a:off x="55818" y="5063495"/>
            <a:ext cx="6858163" cy="3962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solidFill>
                  <a:srgbClr val="446085"/>
                </a:solidFill>
                <a:cs typeface="B Titr" panose="00000700000000000000" pitchFamily="2" charset="-78"/>
              </a:rPr>
              <a:t>تیم داوری</a:t>
            </a:r>
            <a:endParaRPr lang="en-US" sz="25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69" name="Shape 279">
            <a:extLst>
              <a:ext uri="{FF2B5EF4-FFF2-40B4-BE49-F238E27FC236}">
                <a16:creationId xmlns:a16="http://schemas.microsoft.com/office/drawing/2014/main" xmlns="" id="{27365C05-A0A0-4FBA-9850-4FD09DD244AB}"/>
              </a:ext>
            </a:extLst>
          </p:cNvPr>
          <p:cNvSpPr/>
          <p:nvPr/>
        </p:nvSpPr>
        <p:spPr>
          <a:xfrm>
            <a:off x="4683041" y="5871907"/>
            <a:ext cx="1785316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4F5761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70" name="Shape 280">
            <a:extLst>
              <a:ext uri="{FF2B5EF4-FFF2-40B4-BE49-F238E27FC236}">
                <a16:creationId xmlns:a16="http://schemas.microsoft.com/office/drawing/2014/main" xmlns="" id="{F9C4248B-3847-469E-BD0A-B00765542228}"/>
              </a:ext>
            </a:extLst>
          </p:cNvPr>
          <p:cNvSpPr/>
          <p:nvPr/>
        </p:nvSpPr>
        <p:spPr>
          <a:xfrm>
            <a:off x="3296173" y="5871907"/>
            <a:ext cx="1785315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6F1F35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78" name="Shape 281">
            <a:extLst>
              <a:ext uri="{FF2B5EF4-FFF2-40B4-BE49-F238E27FC236}">
                <a16:creationId xmlns:a16="http://schemas.microsoft.com/office/drawing/2014/main" xmlns="" id="{1B1DC52D-12D1-48BC-AC74-5E8A133B7850}"/>
              </a:ext>
            </a:extLst>
          </p:cNvPr>
          <p:cNvSpPr/>
          <p:nvPr/>
        </p:nvSpPr>
        <p:spPr>
          <a:xfrm>
            <a:off x="1909307" y="5871907"/>
            <a:ext cx="1785316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4F5761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81" name="Shape 282">
            <a:extLst>
              <a:ext uri="{FF2B5EF4-FFF2-40B4-BE49-F238E27FC236}">
                <a16:creationId xmlns:a16="http://schemas.microsoft.com/office/drawing/2014/main" xmlns="" id="{0E5CF5A4-F1C0-4169-8929-BEA7C9BE14D2}"/>
              </a:ext>
            </a:extLst>
          </p:cNvPr>
          <p:cNvSpPr/>
          <p:nvPr/>
        </p:nvSpPr>
        <p:spPr>
          <a:xfrm>
            <a:off x="476142" y="5871907"/>
            <a:ext cx="1785315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6F1F35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84" name="Shape 820">
            <a:extLst>
              <a:ext uri="{FF2B5EF4-FFF2-40B4-BE49-F238E27FC236}">
                <a16:creationId xmlns:a16="http://schemas.microsoft.com/office/drawing/2014/main" xmlns="" id="{3BE173F5-5DEE-42F0-86C6-740825810396}"/>
              </a:ext>
            </a:extLst>
          </p:cNvPr>
          <p:cNvSpPr/>
          <p:nvPr/>
        </p:nvSpPr>
        <p:spPr>
          <a:xfrm>
            <a:off x="4887287" y="7739056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7" name="Shape 820">
            <a:extLst>
              <a:ext uri="{FF2B5EF4-FFF2-40B4-BE49-F238E27FC236}">
                <a16:creationId xmlns:a16="http://schemas.microsoft.com/office/drawing/2014/main" xmlns="" id="{03417DB0-06AF-478A-B2F6-DCDE2712A907}"/>
              </a:ext>
            </a:extLst>
          </p:cNvPr>
          <p:cNvSpPr/>
          <p:nvPr/>
        </p:nvSpPr>
        <p:spPr>
          <a:xfrm>
            <a:off x="3484899" y="7739056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90" name="Shape 820">
            <a:extLst>
              <a:ext uri="{FF2B5EF4-FFF2-40B4-BE49-F238E27FC236}">
                <a16:creationId xmlns:a16="http://schemas.microsoft.com/office/drawing/2014/main" xmlns="" id="{46D8EA76-2A07-4E84-9254-C36F79BF9E75}"/>
              </a:ext>
            </a:extLst>
          </p:cNvPr>
          <p:cNvSpPr/>
          <p:nvPr/>
        </p:nvSpPr>
        <p:spPr>
          <a:xfrm>
            <a:off x="2162829" y="7739056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93" name="Shape 820">
            <a:extLst>
              <a:ext uri="{FF2B5EF4-FFF2-40B4-BE49-F238E27FC236}">
                <a16:creationId xmlns:a16="http://schemas.microsoft.com/office/drawing/2014/main" xmlns="" id="{1377C612-A6F3-4685-AAD5-92CB3C0BC4E7}"/>
              </a:ext>
            </a:extLst>
          </p:cNvPr>
          <p:cNvSpPr/>
          <p:nvPr/>
        </p:nvSpPr>
        <p:spPr>
          <a:xfrm>
            <a:off x="778223" y="7739056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5094119D-8E52-4316-A3B0-FC2723E2E01A}"/>
              </a:ext>
            </a:extLst>
          </p:cNvPr>
          <p:cNvSpPr txBox="1"/>
          <p:nvPr/>
        </p:nvSpPr>
        <p:spPr>
          <a:xfrm>
            <a:off x="47817" y="466957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9D8301F5-DFF5-45DA-BD69-534F5ADC9F13}"/>
              </a:ext>
            </a:extLst>
          </p:cNvPr>
          <p:cNvSpPr txBox="1"/>
          <p:nvPr/>
        </p:nvSpPr>
        <p:spPr>
          <a:xfrm>
            <a:off x="2373851" y="1381269"/>
            <a:ext cx="2331603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algn="ctr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cs typeface="B Mitra" panose="00000400000000000000" pitchFamily="2" charset="-78"/>
              </a:rPr>
              <a:t>عنوان مسابقه</a:t>
            </a:r>
            <a:endParaRPr lang="en-US" sz="2000" b="1" dirty="0">
              <a:solidFill>
                <a:schemeClr val="bg1"/>
              </a:solidFill>
              <a:cs typeface="B Mitra" panose="00000400000000000000" pitchFamily="2" charset="-78"/>
            </a:endParaRPr>
          </a:p>
        </p:txBody>
      </p:sp>
      <p:sp>
        <p:nvSpPr>
          <p:cNvPr id="99" name="8-Point Star 48">
            <a:extLst>
              <a:ext uri="{FF2B5EF4-FFF2-40B4-BE49-F238E27FC236}">
                <a16:creationId xmlns:a16="http://schemas.microsoft.com/office/drawing/2014/main" xmlns="" id="{0E4B57AB-891A-4DCF-B524-1B4ECB3E0854}"/>
              </a:ext>
            </a:extLst>
          </p:cNvPr>
          <p:cNvSpPr/>
          <p:nvPr/>
        </p:nvSpPr>
        <p:spPr>
          <a:xfrm>
            <a:off x="178672" y="8990163"/>
            <a:ext cx="612455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16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6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64" grpId="0"/>
      <p:bldP spid="62" grpId="0"/>
      <p:bldP spid="82" grpId="0"/>
      <p:bldP spid="85" grpId="0"/>
      <p:bldP spid="72" grpId="0" animBg="1"/>
      <p:bldP spid="61" grpId="0"/>
      <p:bldP spid="69" grpId="0" animBg="1" advAuto="0"/>
      <p:bldP spid="70" grpId="0" animBg="1" advAuto="0"/>
      <p:bldP spid="78" grpId="0" animBg="1" advAuto="0"/>
      <p:bldP spid="81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2187851"/>
            <a:ext cx="6858000" cy="66178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918217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8861081"/>
            <a:ext cx="4867421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141788"/>
              </p:ext>
            </p:extLst>
          </p:nvPr>
        </p:nvGraphicFramePr>
        <p:xfrm>
          <a:off x="798246" y="4002904"/>
          <a:ext cx="5261510" cy="27417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معرفی انجمن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رویداد های علمی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0" name="8-Point Star 19"/>
          <p:cNvSpPr/>
          <p:nvPr/>
        </p:nvSpPr>
        <p:spPr>
          <a:xfrm>
            <a:off x="172853" y="8655340"/>
            <a:ext cx="457200" cy="457200"/>
          </a:xfrm>
          <a:prstGeom prst="star8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3" y="181621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504" y="168068"/>
            <a:ext cx="790757" cy="88776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27" y="181621"/>
            <a:ext cx="1109893" cy="94106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8849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C14A2F-3E57-4E5A-80C3-781110BFFB51}"/>
              </a:ext>
            </a:extLst>
          </p:cNvPr>
          <p:cNvSpPr txBox="1"/>
          <p:nvPr/>
        </p:nvSpPr>
        <p:spPr>
          <a:xfrm>
            <a:off x="-103246" y="1232805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347" y="8233573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98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471614"/>
            <a:ext cx="6867239" cy="346985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مسابقه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1924770"/>
            <a:ext cx="6867239" cy="6701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2300989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ar-SA" sz="2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B Titr" panose="00000700000000000000" pitchFamily="2" charset="-78"/>
              </a:rPr>
              <a:t>ملاک­ها و معیارهای داوری و انتخاب برگزیدگان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2" name="Picture Placeholder 1"/>
          <p:cNvGraphicFramePr>
            <a:graphicFrameLocks noGrp="1"/>
          </p:cNvGraphicFramePr>
          <p:nvPr>
            <p:ph type="pic" idx="3"/>
          </p:nvPr>
        </p:nvGraphicFramePr>
        <p:xfrm>
          <a:off x="206375" y="483525"/>
          <a:ext cx="647700" cy="49146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647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91460">
                <a:tc>
                  <a:txBody>
                    <a:bodyPr/>
                    <a:lstStyle/>
                    <a:p>
                      <a:pPr marL="0" marR="0" indent="360045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" dirty="0">
                          <a:effectLst/>
                        </a:rPr>
                        <a:t>ملاک­ها و معیارهای داوری و انتخاب برگزیدگان</a:t>
                      </a:r>
                      <a:endParaRPr lang="en-US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7510" marR="751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5" name="Picture 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413" y="181621"/>
            <a:ext cx="908774" cy="88776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083" y="181621"/>
            <a:ext cx="790757" cy="88776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07" y="124493"/>
            <a:ext cx="1003074" cy="850492"/>
          </a:xfrm>
          <a:prstGeom prst="rect">
            <a:avLst/>
          </a:prstGeom>
        </p:spPr>
      </p:pic>
      <p:sp>
        <p:nvSpPr>
          <p:cNvPr id="72" name="Rectangle 7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411072" y="3042160"/>
            <a:ext cx="51553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در صورت وجود شیوه نامه و فرم داوری الصاق گردد</a:t>
            </a:r>
          </a:p>
          <a:p>
            <a:pPr algn="r"/>
            <a:r>
              <a:rPr lang="fa-IR" sz="2000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..........................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F341B5F7-25D6-4668-AD29-8BB06C7649B5}"/>
              </a:ext>
            </a:extLst>
          </p:cNvPr>
          <p:cNvGrpSpPr/>
          <p:nvPr/>
        </p:nvGrpSpPr>
        <p:grpSpPr>
          <a:xfrm flipH="1">
            <a:off x="2914569" y="6049098"/>
            <a:ext cx="725496" cy="309280"/>
            <a:chOff x="3447299" y="2204865"/>
            <a:chExt cx="725496" cy="412373"/>
          </a:xfrm>
        </p:grpSpPr>
        <p:sp>
          <p:nvSpPr>
            <p:cNvPr id="16" name="Pentagon 81">
              <a:extLst>
                <a:ext uri="{FF2B5EF4-FFF2-40B4-BE49-F238E27FC236}">
                  <a16:creationId xmlns:a16="http://schemas.microsoft.com/office/drawing/2014/main" xmlns="" id="{823969B8-767D-464E-9E85-A43E9CE291D4}"/>
                </a:ext>
              </a:extLst>
            </p:cNvPr>
            <p:cNvSpPr/>
            <p:nvPr/>
          </p:nvSpPr>
          <p:spPr>
            <a:xfrm>
              <a:off x="3581855" y="2204865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rgbClr val="D14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" name="Pentagon 82">
              <a:extLst>
                <a:ext uri="{FF2B5EF4-FFF2-40B4-BE49-F238E27FC236}">
                  <a16:creationId xmlns:a16="http://schemas.microsoft.com/office/drawing/2014/main" xmlns="" id="{EAFE6315-8FAB-4975-8F59-1F1417D4E4C4}"/>
                </a:ext>
              </a:extLst>
            </p:cNvPr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8" name="Subtitle 2">
              <a:extLst>
                <a:ext uri="{FF2B5EF4-FFF2-40B4-BE49-F238E27FC236}">
                  <a16:creationId xmlns:a16="http://schemas.microsoft.com/office/drawing/2014/main" xmlns="" id="{56EC6A45-69E6-4F1F-973A-D4BD7F43A539}"/>
                </a:ext>
              </a:extLst>
            </p:cNvPr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03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A27CB6BE-B70F-4061-A69B-D3CB6DE349BB}"/>
              </a:ext>
            </a:extLst>
          </p:cNvPr>
          <p:cNvGrpSpPr/>
          <p:nvPr/>
        </p:nvGrpSpPr>
        <p:grpSpPr>
          <a:xfrm flipH="1">
            <a:off x="5874933" y="6016341"/>
            <a:ext cx="725496" cy="309280"/>
            <a:chOff x="3447299" y="2204865"/>
            <a:chExt cx="725496" cy="412373"/>
          </a:xfrm>
        </p:grpSpPr>
        <p:sp>
          <p:nvSpPr>
            <p:cNvPr id="20" name="Pentagon 85">
              <a:extLst>
                <a:ext uri="{FF2B5EF4-FFF2-40B4-BE49-F238E27FC236}">
                  <a16:creationId xmlns:a16="http://schemas.microsoft.com/office/drawing/2014/main" xmlns="" id="{772FE206-9543-4A0E-92D0-0B5F52F0A0FF}"/>
                </a:ext>
              </a:extLst>
            </p:cNvPr>
            <p:cNvSpPr/>
            <p:nvPr/>
          </p:nvSpPr>
          <p:spPr>
            <a:xfrm>
              <a:off x="3581855" y="2204865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rgbClr val="0EBE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Pentagon 86">
              <a:extLst>
                <a:ext uri="{FF2B5EF4-FFF2-40B4-BE49-F238E27FC236}">
                  <a16:creationId xmlns:a16="http://schemas.microsoft.com/office/drawing/2014/main" xmlns="" id="{AC956E2C-F81B-4012-8C08-55396514792D}"/>
                </a:ext>
              </a:extLst>
            </p:cNvPr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Subtitle 2">
              <a:extLst>
                <a:ext uri="{FF2B5EF4-FFF2-40B4-BE49-F238E27FC236}">
                  <a16:creationId xmlns:a16="http://schemas.microsoft.com/office/drawing/2014/main" xmlns="" id="{EDE7F22F-C184-41F7-9E98-51995A8EB3A5}"/>
                </a:ext>
              </a:extLst>
            </p:cNvPr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01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7FFB4129-5C0C-47D9-8E77-8529C8DFB71D}"/>
              </a:ext>
            </a:extLst>
          </p:cNvPr>
          <p:cNvGrpSpPr/>
          <p:nvPr/>
        </p:nvGrpSpPr>
        <p:grpSpPr>
          <a:xfrm flipH="1">
            <a:off x="4436732" y="6016341"/>
            <a:ext cx="725496" cy="309280"/>
            <a:chOff x="3447299" y="2204865"/>
            <a:chExt cx="725496" cy="412373"/>
          </a:xfrm>
        </p:grpSpPr>
        <p:sp>
          <p:nvSpPr>
            <p:cNvPr id="24" name="Pentagon 89">
              <a:extLst>
                <a:ext uri="{FF2B5EF4-FFF2-40B4-BE49-F238E27FC236}">
                  <a16:creationId xmlns:a16="http://schemas.microsoft.com/office/drawing/2014/main" xmlns="" id="{F0AB3A9C-B3BF-4461-90ED-FFEA72E3B343}"/>
                </a:ext>
              </a:extLst>
            </p:cNvPr>
            <p:cNvSpPr/>
            <p:nvPr/>
          </p:nvSpPr>
          <p:spPr>
            <a:xfrm>
              <a:off x="3581855" y="2204865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rgbClr val="F5C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Pentagon 90">
              <a:extLst>
                <a:ext uri="{FF2B5EF4-FFF2-40B4-BE49-F238E27FC236}">
                  <a16:creationId xmlns:a16="http://schemas.microsoft.com/office/drawing/2014/main" xmlns="" id="{96352E2A-5371-47DE-8659-6C897D50CFB3}"/>
                </a:ext>
              </a:extLst>
            </p:cNvPr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Subtitle 2">
              <a:extLst>
                <a:ext uri="{FF2B5EF4-FFF2-40B4-BE49-F238E27FC236}">
                  <a16:creationId xmlns:a16="http://schemas.microsoft.com/office/drawing/2014/main" xmlns="" id="{698319A1-6EF8-49D3-9351-2F92D8536AD8}"/>
                </a:ext>
              </a:extLst>
            </p:cNvPr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02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2FB3B94A-4AB6-4F97-9727-B55F382461ED}"/>
              </a:ext>
            </a:extLst>
          </p:cNvPr>
          <p:cNvSpPr txBox="1">
            <a:spLocks/>
          </p:cNvSpPr>
          <p:nvPr/>
        </p:nvSpPr>
        <p:spPr>
          <a:xfrm>
            <a:off x="5400337" y="6321600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E6BAD713-3425-47D5-8FBA-ED09338E9D8A}"/>
              </a:ext>
            </a:extLst>
          </p:cNvPr>
          <p:cNvSpPr txBox="1">
            <a:spLocks/>
          </p:cNvSpPr>
          <p:nvPr/>
        </p:nvSpPr>
        <p:spPr>
          <a:xfrm>
            <a:off x="3944769" y="6321600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875841AB-7F73-41A8-AE4C-B93D5CCB16BC}"/>
              </a:ext>
            </a:extLst>
          </p:cNvPr>
          <p:cNvSpPr txBox="1">
            <a:spLocks/>
          </p:cNvSpPr>
          <p:nvPr/>
        </p:nvSpPr>
        <p:spPr>
          <a:xfrm>
            <a:off x="2434324" y="6321600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6FCED879-DFF4-439D-9A0F-0FF515F755FB}"/>
              </a:ext>
            </a:extLst>
          </p:cNvPr>
          <p:cNvGrpSpPr/>
          <p:nvPr/>
        </p:nvGrpSpPr>
        <p:grpSpPr>
          <a:xfrm flipH="1">
            <a:off x="1444184" y="6049098"/>
            <a:ext cx="715818" cy="309280"/>
            <a:chOff x="3447299" y="2204865"/>
            <a:chExt cx="715818" cy="412373"/>
          </a:xfrm>
        </p:grpSpPr>
        <p:sp>
          <p:nvSpPr>
            <p:cNvPr id="34" name="Pentagon 99">
              <a:extLst>
                <a:ext uri="{FF2B5EF4-FFF2-40B4-BE49-F238E27FC236}">
                  <a16:creationId xmlns:a16="http://schemas.microsoft.com/office/drawing/2014/main" xmlns="" id="{03555631-973D-4394-B482-5D844E1B8218}"/>
                </a:ext>
              </a:extLst>
            </p:cNvPr>
            <p:cNvSpPr/>
            <p:nvPr/>
          </p:nvSpPr>
          <p:spPr>
            <a:xfrm>
              <a:off x="3572177" y="2208521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5" name="Pentagon 100">
              <a:extLst>
                <a:ext uri="{FF2B5EF4-FFF2-40B4-BE49-F238E27FC236}">
                  <a16:creationId xmlns:a16="http://schemas.microsoft.com/office/drawing/2014/main" xmlns="" id="{090779CA-62EF-4A09-BE10-8DB6E88C617D}"/>
                </a:ext>
              </a:extLst>
            </p:cNvPr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36" name="Subtitle 2">
              <a:extLst>
                <a:ext uri="{FF2B5EF4-FFF2-40B4-BE49-F238E27FC236}">
                  <a16:creationId xmlns:a16="http://schemas.microsoft.com/office/drawing/2014/main" xmlns="" id="{0776344A-6DC8-4C9F-B95C-15C7618BAB90}"/>
                </a:ext>
              </a:extLst>
            </p:cNvPr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04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xmlns="" id="{3878D594-0E0A-467D-B6AF-74C2FEACFD81}"/>
              </a:ext>
            </a:extLst>
          </p:cNvPr>
          <p:cNvSpPr txBox="1">
            <a:spLocks/>
          </p:cNvSpPr>
          <p:nvPr/>
        </p:nvSpPr>
        <p:spPr>
          <a:xfrm>
            <a:off x="932956" y="6271052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xmlns="" id="{FBEC8349-7FF5-4CB3-AE88-A069F255DDCD}"/>
              </a:ext>
            </a:extLst>
          </p:cNvPr>
          <p:cNvSpPr txBox="1">
            <a:spLocks/>
          </p:cNvSpPr>
          <p:nvPr/>
        </p:nvSpPr>
        <p:spPr>
          <a:xfrm>
            <a:off x="210983" y="5216941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000" dirty="0">
                <a:solidFill>
                  <a:srgbClr val="446085"/>
                </a:solidFill>
                <a:cs typeface="B Titr" panose="00000700000000000000" pitchFamily="2" charset="-78"/>
              </a:rPr>
              <a:t>تیم‌های شرکت کننده</a:t>
            </a:r>
            <a:endParaRPr lang="en-US" sz="20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B24F2C1-794A-4D29-B441-92C6A7211D07}"/>
              </a:ext>
            </a:extLst>
          </p:cNvPr>
          <p:cNvSpPr txBox="1"/>
          <p:nvPr/>
        </p:nvSpPr>
        <p:spPr>
          <a:xfrm>
            <a:off x="207839" y="445122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42" name="8-Point Star 48">
            <a:extLst>
              <a:ext uri="{FF2B5EF4-FFF2-40B4-BE49-F238E27FC236}">
                <a16:creationId xmlns:a16="http://schemas.microsoft.com/office/drawing/2014/main" xmlns="" id="{61219494-0B4D-49AB-81E8-0FD0990756B6}"/>
              </a:ext>
            </a:extLst>
          </p:cNvPr>
          <p:cNvSpPr/>
          <p:nvPr/>
        </p:nvSpPr>
        <p:spPr>
          <a:xfrm>
            <a:off x="206375" y="9014366"/>
            <a:ext cx="612455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16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2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72" grpId="0" animBg="1"/>
      <p:bldP spid="27" grpId="0"/>
      <p:bldP spid="29" grpId="0"/>
      <p:bldP spid="31" grpId="0"/>
      <p:bldP spid="37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0199" y="8945932"/>
            <a:ext cx="3867306" cy="82106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0" y="1808581"/>
            <a:ext cx="6867239" cy="356002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مسابقه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225470"/>
            <a:ext cx="6867239" cy="67014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397411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446085"/>
                </a:solidFill>
                <a:cs typeface="B Titr" panose="00000700000000000000" pitchFamily="2" charset="-78"/>
              </a:rPr>
              <a:t>معرفی برگزیدگان</a:t>
            </a:r>
            <a:endParaRPr lang="en-US" sz="22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148554" y="247508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1603766" y="3245894"/>
            <a:ext cx="505206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600" b="1" dirty="0">
                <a:cs typeface="B Zar" panose="00000400000000000000" pitchFamily="2" charset="-78"/>
              </a:rPr>
              <a:t>نفرات برگزیده به ترتیب: </a:t>
            </a:r>
          </a:p>
          <a:p>
            <a:pPr>
              <a:lnSpc>
                <a:spcPct val="150000"/>
              </a:lnSpc>
            </a:pPr>
            <a:endParaRPr lang="fa-IR" sz="1600" b="1" dirty="0">
              <a:cs typeface="B Zar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1600" b="1" dirty="0">
                <a:cs typeface="B Zar" panose="00000400000000000000" pitchFamily="2" charset="-78"/>
              </a:rPr>
              <a:t>جوایز (نقدی- غیر نقدی):</a:t>
            </a:r>
            <a:endParaRPr lang="fa-IR" sz="1600" dirty="0">
              <a:cs typeface="B Zar" panose="00000400000000000000" pitchFamily="2" charset="-78"/>
            </a:endParaRPr>
          </a:p>
        </p:txBody>
      </p:sp>
      <p:pic>
        <p:nvPicPr>
          <p:cNvPr id="102" name="Picture 1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44" y="130731"/>
            <a:ext cx="1067762" cy="90534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xmlns="" id="{876A4D68-1249-4FC6-8ECC-8A7C99E813B3}"/>
              </a:ext>
            </a:extLst>
          </p:cNvPr>
          <p:cNvSpPr txBox="1">
            <a:spLocks/>
          </p:cNvSpPr>
          <p:nvPr/>
        </p:nvSpPr>
        <p:spPr>
          <a:xfrm>
            <a:off x="179326" y="5430643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لینک‌های گزارش اعلان برگزاری برنامه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E073A50A-327D-48DC-AD97-6D81F2DD107C}"/>
              </a:ext>
            </a:extLst>
          </p:cNvPr>
          <p:cNvGrpSpPr/>
          <p:nvPr/>
        </p:nvGrpSpPr>
        <p:grpSpPr>
          <a:xfrm>
            <a:off x="945527" y="6482598"/>
            <a:ext cx="5046558" cy="583263"/>
            <a:chOff x="575310" y="2719825"/>
            <a:chExt cx="5046558" cy="583263"/>
          </a:xfrm>
        </p:grpSpPr>
        <p:sp>
          <p:nvSpPr>
            <p:cNvPr id="16" name="Text Placeholder 2">
              <a:extLst>
                <a:ext uri="{FF2B5EF4-FFF2-40B4-BE49-F238E27FC236}">
                  <a16:creationId xmlns:a16="http://schemas.microsoft.com/office/drawing/2014/main" xmlns="" id="{79409827-BE92-4B11-BA61-443F8567B881}"/>
                </a:ext>
              </a:extLst>
            </p:cNvPr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chemeClr val="accent1">
                      <a:lumMod val="50000"/>
                    </a:schemeClr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1) عنوان خبرگزاری یا سایت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5D5368BA-07CD-4D1F-BDE8-5ED71AD2645A}"/>
                </a:ext>
              </a:extLst>
            </p:cNvPr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..............................................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C482166-5434-4888-B508-C026E1F39848}"/>
              </a:ext>
            </a:extLst>
          </p:cNvPr>
          <p:cNvSpPr txBox="1"/>
          <p:nvPr/>
        </p:nvSpPr>
        <p:spPr>
          <a:xfrm>
            <a:off x="55919" y="843300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22" name="8-Point Star 48">
            <a:extLst>
              <a:ext uri="{FF2B5EF4-FFF2-40B4-BE49-F238E27FC236}">
                <a16:creationId xmlns:a16="http://schemas.microsoft.com/office/drawing/2014/main" xmlns="" id="{B7E661F7-1701-48FE-A40C-F2087F2B33D1}"/>
              </a:ext>
            </a:extLst>
          </p:cNvPr>
          <p:cNvSpPr/>
          <p:nvPr/>
        </p:nvSpPr>
        <p:spPr>
          <a:xfrm>
            <a:off x="36275" y="8773007"/>
            <a:ext cx="612455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17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4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8" grpId="0" animBg="1"/>
      <p:bldP spid="59" grpId="0" animBg="1"/>
      <p:bldP spid="14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786"/>
          <p:cNvSpPr>
            <a:spLocks noGrp="1"/>
          </p:cNvSpPr>
          <p:nvPr>
            <p:ph type="pic" idx="3"/>
          </p:nvPr>
        </p:nvSpPr>
        <p:spPr>
          <a:xfrm>
            <a:off x="353992" y="31779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212101"/>
            <a:ext cx="1109893" cy="941062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0" y="1973114"/>
            <a:ext cx="6867239" cy="634821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مسابقه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0" y="2669227"/>
            <a:ext cx="6867239" cy="75647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-16392" y="9164973"/>
            <a:ext cx="4647055" cy="45719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27A63C07-D046-4192-8163-A74EA51847A0}"/>
              </a:ext>
            </a:extLst>
          </p:cNvPr>
          <p:cNvSpPr/>
          <p:nvPr/>
        </p:nvSpPr>
        <p:spPr>
          <a:xfrm>
            <a:off x="4119195" y="3778250"/>
            <a:ext cx="2398712" cy="2349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55B0BEBE-21FF-4C5A-B6DE-5DE195D31594}"/>
              </a:ext>
            </a:extLst>
          </p:cNvPr>
          <p:cNvSpPr/>
          <p:nvPr/>
        </p:nvSpPr>
        <p:spPr>
          <a:xfrm>
            <a:off x="461597" y="6909893"/>
            <a:ext cx="2398712" cy="1625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xmlns="" id="{17BDE2CE-8C39-4ECC-AFC7-DEDB6F9EAB11}"/>
              </a:ext>
            </a:extLst>
          </p:cNvPr>
          <p:cNvSpPr txBox="1">
            <a:spLocks/>
          </p:cNvSpPr>
          <p:nvPr/>
        </p:nvSpPr>
        <p:spPr>
          <a:xfrm>
            <a:off x="-16392" y="3322223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446085"/>
                </a:solidFill>
                <a:cs typeface="B Titr" panose="00000700000000000000" pitchFamily="2" charset="-78"/>
              </a:rPr>
              <a:t>گزارش تصویری</a:t>
            </a:r>
            <a:endParaRPr lang="en-US" sz="22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5232975D-D51F-49A5-BD47-E6CBCD8A419D}"/>
              </a:ext>
            </a:extLst>
          </p:cNvPr>
          <p:cNvSpPr txBox="1"/>
          <p:nvPr/>
        </p:nvSpPr>
        <p:spPr>
          <a:xfrm>
            <a:off x="102236" y="1005440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DC2025A4-296A-47DC-8EB5-7153CA9F9D48}"/>
              </a:ext>
            </a:extLst>
          </p:cNvPr>
          <p:cNvSpPr/>
          <p:nvPr/>
        </p:nvSpPr>
        <p:spPr>
          <a:xfrm>
            <a:off x="446097" y="3868906"/>
            <a:ext cx="2398712" cy="2349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A1502102-D4F7-4F9F-8C64-95DF2A46DF19}"/>
              </a:ext>
            </a:extLst>
          </p:cNvPr>
          <p:cNvSpPr/>
          <p:nvPr/>
        </p:nvSpPr>
        <p:spPr>
          <a:xfrm>
            <a:off x="4151909" y="6898476"/>
            <a:ext cx="2398712" cy="1625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8" name="8-Point Star 48">
            <a:extLst>
              <a:ext uri="{FF2B5EF4-FFF2-40B4-BE49-F238E27FC236}">
                <a16:creationId xmlns:a16="http://schemas.microsoft.com/office/drawing/2014/main" xmlns="" id="{56664DFB-02A5-45E3-999A-A2BBF79D00CE}"/>
              </a:ext>
            </a:extLst>
          </p:cNvPr>
          <p:cNvSpPr/>
          <p:nvPr/>
        </p:nvSpPr>
        <p:spPr>
          <a:xfrm>
            <a:off x="336461" y="8959232"/>
            <a:ext cx="612455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18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56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50" grpId="0" animBg="1"/>
      <p:bldP spid="52" grpId="0" animBg="1"/>
      <p:bldP spid="53" grpId="0"/>
      <p:bldP spid="5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28">
            <a:extLst>
              <a:ext uri="{FF2B5EF4-FFF2-40B4-BE49-F238E27FC236}">
                <a16:creationId xmlns:a16="http://schemas.microsoft.com/office/drawing/2014/main" xmlns="" id="{29B5F805-15E3-4296-AB32-ABB1DB4DF4A3}"/>
              </a:ext>
            </a:extLst>
          </p:cNvPr>
          <p:cNvSpPr/>
          <p:nvPr/>
        </p:nvSpPr>
        <p:spPr>
          <a:xfrm>
            <a:off x="522117" y="2467210"/>
            <a:ext cx="5813766" cy="3748795"/>
          </a:xfrm>
          <a:prstGeom prst="roundRect">
            <a:avLst>
              <a:gd name="adj" fmla="val 5551"/>
            </a:avLst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C05B7DE-5739-4633-9CF1-0DBA8ADDA5AF}"/>
              </a:ext>
            </a:extLst>
          </p:cNvPr>
          <p:cNvSpPr txBox="1"/>
          <p:nvPr/>
        </p:nvSpPr>
        <p:spPr>
          <a:xfrm>
            <a:off x="683097" y="2571892"/>
            <a:ext cx="5491805" cy="35394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Titr" panose="00000700000000000000" pitchFamily="2" charset="-78"/>
              </a:rPr>
              <a:t>توجه:</a:t>
            </a:r>
            <a:r>
              <a:rPr lang="fa-IR" sz="3200" dirty="0">
                <a:cs typeface="B Nazanin" panose="00000400000000000000" pitchFamily="2" charset="-78"/>
              </a:rPr>
              <a:t/>
            </a:r>
            <a:br>
              <a:rPr lang="fa-IR" sz="3200" dirty="0">
                <a:cs typeface="B Nazanin" panose="00000400000000000000" pitchFamily="2" charset="-78"/>
              </a:rPr>
            </a:br>
            <a:r>
              <a:rPr lang="fa-IR" sz="3200" dirty="0">
                <a:cs typeface="B Nazanin" panose="00000400000000000000" pitchFamily="2" charset="-78"/>
              </a:rPr>
              <a:t>برای هر مسابقه علمی تکمیل اطلاعات اسلایدهای </a:t>
            </a:r>
            <a:r>
              <a:rPr lang="fa-IR" sz="3200" dirty="0" smtClean="0">
                <a:cs typeface="B Nazanin" panose="00000400000000000000" pitchFamily="2" charset="-78"/>
              </a:rPr>
              <a:t>صفحات14 </a:t>
            </a:r>
            <a:r>
              <a:rPr lang="fa-IR" sz="3200" dirty="0">
                <a:cs typeface="B Nazanin" panose="00000400000000000000" pitchFamily="2" charset="-78"/>
              </a:rPr>
              <a:t>الی18 ضروری است؛ بنابراین می توانید به تعداد مسابقه علمی برگزار شده </a:t>
            </a:r>
            <a:r>
              <a:rPr lang="fa-IR" sz="3200" dirty="0" smtClean="0">
                <a:cs typeface="B Nazanin" panose="00000400000000000000" pitchFamily="2" charset="-78"/>
              </a:rPr>
              <a:t>انجمن </a:t>
            </a:r>
            <a:r>
              <a:rPr lang="fa-IR" sz="3200" dirty="0">
                <a:cs typeface="B Nazanin" panose="00000400000000000000" pitchFamily="2" charset="-78"/>
              </a:rPr>
              <a:t>این صفحات را کپی و اطلاعات مربوط به هر برنامه  را وارد نمائید. 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8428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1" y="2171166"/>
            <a:ext cx="6858000" cy="6876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انجمن علمی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919746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" y="8747761"/>
            <a:ext cx="4689385" cy="457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9837" y="3952428"/>
            <a:ext cx="5939388" cy="102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.…………………………………………………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3" y="181621"/>
            <a:ext cx="908774" cy="88776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386" y="181621"/>
            <a:ext cx="790757" cy="88776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87" y="181621"/>
            <a:ext cx="1109893" cy="941062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37325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144651" y="8550553"/>
            <a:ext cx="457200" cy="457200"/>
          </a:xfrm>
          <a:prstGeom prst="star8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9CAA440-43A7-4F90-9AB3-886C4BF1BB72}"/>
              </a:ext>
            </a:extLst>
          </p:cNvPr>
          <p:cNvSpPr txBox="1"/>
          <p:nvPr/>
        </p:nvSpPr>
        <p:spPr>
          <a:xfrm>
            <a:off x="-163" y="1090857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036" y="8165973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33346" y="8596273"/>
            <a:ext cx="457200" cy="457200"/>
          </a:xfrm>
          <a:prstGeom prst="star8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136447"/>
            <a:ext cx="6858000" cy="6188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تاسیس و انتخابات انجمن علمی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85796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690546" y="8808720"/>
            <a:ext cx="4088557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737594"/>
              </p:ext>
            </p:extLst>
          </p:nvPr>
        </p:nvGraphicFramePr>
        <p:xfrm>
          <a:off x="471489" y="3544892"/>
          <a:ext cx="5915024" cy="913825"/>
        </p:xfrm>
        <a:graphic>
          <a:graphicData uri="http://schemas.openxmlformats.org/drawingml/2006/table">
            <a:tbl>
              <a:tblPr rtl="1" firstRow="1" firstCol="1" bandRow="1">
                <a:tableStyleId>{5DA37D80-6434-44D0-A028-1B22A696006F}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778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تاریخ تاسیس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شماره دوره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تاریخ برگزاری انتخابات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799712" y="3193732"/>
            <a:ext cx="6671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FF0000"/>
                </a:solidFill>
                <a:cs typeface="B Zar" panose="00000400000000000000" pitchFamily="2" charset="-78"/>
              </a:rPr>
              <a:t>تأسیس</a:t>
            </a:r>
            <a:endParaRPr lang="en-US" sz="16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5156907" y="4996937"/>
            <a:ext cx="13099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FF0000"/>
                </a:solidFill>
                <a:cs typeface="B Zar" panose="00000400000000000000" pitchFamily="2" charset="-78"/>
              </a:rPr>
              <a:t>انتخابات انجمن</a:t>
            </a:r>
            <a:endParaRPr lang="en-US" sz="16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671188"/>
              </p:ext>
            </p:extLst>
          </p:nvPr>
        </p:nvGraphicFramePr>
        <p:xfrm>
          <a:off x="471489" y="5462233"/>
          <a:ext cx="5915024" cy="946398"/>
        </p:xfrm>
        <a:graphic>
          <a:graphicData uri="http://schemas.openxmlformats.org/drawingml/2006/table">
            <a:tbl>
              <a:tblPr rtl="1" firstRow="1" firstCol="1" bandRow="1">
                <a:tableStyleId>{5DA37D80-6434-44D0-A028-1B22A696006F}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620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817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035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تعداد شرکت­کنندگان در انتخابات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تعداد نفرات کاندیدای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تعداد نفرات عضو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نیازبه تکمیل ندارد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534056"/>
              </p:ext>
            </p:extLst>
          </p:nvPr>
        </p:nvGraphicFramePr>
        <p:xfrm>
          <a:off x="2313709" y="7044955"/>
          <a:ext cx="2752405" cy="1142659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{8A107856-5554-42FB-B03E-39F5DBC370BA}</a:tableStyleId>
              </a:tblPr>
              <a:tblGrid>
                <a:gridCol w="27524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0290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تعداد کل دانشجویان همکار انجمن علمی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587" y="181621"/>
            <a:ext cx="1109893" cy="941062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14465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1896B84-96CD-4C90-883C-54FBE37FC244}"/>
              </a:ext>
            </a:extLst>
          </p:cNvPr>
          <p:cNvSpPr txBox="1"/>
          <p:nvPr/>
        </p:nvSpPr>
        <p:spPr>
          <a:xfrm>
            <a:off x="-103246" y="1232805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192740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460672" y="4092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0" name="8-Point Star 19"/>
          <p:cNvSpPr/>
          <p:nvPr/>
        </p:nvSpPr>
        <p:spPr>
          <a:xfrm>
            <a:off x="232072" y="8569631"/>
            <a:ext cx="457200" cy="457200"/>
          </a:xfrm>
          <a:prstGeom prst="star8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2147723"/>
            <a:ext cx="6858000" cy="50643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افتخارات انجمن علمی</a:t>
            </a:r>
            <a:r>
              <a:rPr lang="en-US" sz="2400" b="1" dirty="0">
                <a:cs typeface="B Mitra" panose="00000400000000000000" pitchFamily="2" charset="-78"/>
              </a:rPr>
              <a:t> </a:t>
            </a:r>
            <a:r>
              <a:rPr lang="fa-IR" sz="2400" b="1" dirty="0">
                <a:cs typeface="B Mitra" panose="00000400000000000000" pitchFamily="2" charset="-78"/>
              </a:rPr>
              <a:t>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21173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1493" y="8785946"/>
            <a:ext cx="4526279" cy="588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4647153" y="2965132"/>
            <a:ext cx="181972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FF0000"/>
                </a:solidFill>
                <a:cs typeface="B Zar" panose="00000400000000000000" pitchFamily="2" charset="-78"/>
              </a:rPr>
              <a:t>افتخارات انجمن علمی</a:t>
            </a:r>
            <a:endParaRPr lang="en-US" sz="16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737499"/>
              </p:ext>
            </p:extLst>
          </p:nvPr>
        </p:nvGraphicFramePr>
        <p:xfrm>
          <a:off x="471488" y="3654046"/>
          <a:ext cx="5915025" cy="4246101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{8A107856-5554-42FB-B03E-39F5DBC370BA}</a:tableStyleId>
              </a:tblPr>
              <a:tblGrid>
                <a:gridCol w="9861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613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675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901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</a:rPr>
                        <a:t>مقام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</a:rPr>
                        <a:t>عنوان جشنواره، مسابقه، رقابت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</a:rPr>
                        <a:t>توضیحات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474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078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078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8078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C0CAFE8-AD1A-4817-9252-3B6D58328D30}"/>
              </a:ext>
            </a:extLst>
          </p:cNvPr>
          <p:cNvSpPr txBox="1"/>
          <p:nvPr/>
        </p:nvSpPr>
        <p:spPr>
          <a:xfrm>
            <a:off x="-92592" y="1119877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92" y="70820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460672" y="33303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0" name="8-Point Star 19"/>
          <p:cNvSpPr/>
          <p:nvPr/>
        </p:nvSpPr>
        <p:spPr>
          <a:xfrm>
            <a:off x="90658" y="8914425"/>
            <a:ext cx="457200" cy="457200"/>
          </a:xfrm>
          <a:prstGeom prst="star8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803148"/>
            <a:ext cx="6858000" cy="61419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اعضای انجمن علمی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462093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2083" y="9109173"/>
            <a:ext cx="4426114" cy="850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3590775" y="2614612"/>
            <a:ext cx="287610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FF0000"/>
                </a:solidFill>
                <a:cs typeface="B Zar" panose="00000400000000000000" pitchFamily="2" charset="-78"/>
              </a:rPr>
              <a:t>اعضای شورای مرکزی انجمن علمی</a:t>
            </a:r>
            <a:endParaRPr lang="en-US" sz="16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725008"/>
              </p:ext>
            </p:extLst>
          </p:nvPr>
        </p:nvGraphicFramePr>
        <p:xfrm>
          <a:off x="478586" y="3140839"/>
          <a:ext cx="5900829" cy="239708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{8A107856-5554-42FB-B03E-39F5DBC370BA}</a:tableStyleId>
              </a:tblPr>
              <a:tblGrid>
                <a:gridCol w="13300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23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972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77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477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9311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6110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نام و نام‌خانوادگي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سمت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مقطع تحصیلی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سال ورود به دانشگاه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spc="-40">
                          <a:effectLst/>
                        </a:rPr>
                        <a:t>مدت فعاليت در انجمن علمی (سال)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پست الكترونيك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1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71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71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71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71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4" name="Shape 513"/>
          <p:cNvSpPr>
            <a:spLocks noGrp="1"/>
          </p:cNvSpPr>
          <p:nvPr>
            <p:ph type="pic" idx="3"/>
          </p:nvPr>
        </p:nvSpPr>
        <p:spPr>
          <a:xfrm>
            <a:off x="4642662" y="591162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2314429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513"/>
          <p:cNvSpPr>
            <a:spLocks noGrp="1"/>
          </p:cNvSpPr>
          <p:nvPr>
            <p:ph type="pic" idx="3"/>
          </p:nvPr>
        </p:nvSpPr>
        <p:spPr>
          <a:xfrm>
            <a:off x="818593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3810265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2697717" y="6577754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819"/>
          <p:cNvSpPr/>
          <p:nvPr/>
        </p:nvSpPr>
        <p:spPr>
          <a:xfrm>
            <a:off x="3444519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4940355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1934898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819"/>
          <p:cNvSpPr/>
          <p:nvPr/>
        </p:nvSpPr>
        <p:spPr>
          <a:xfrm>
            <a:off x="452847" y="8091261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5306101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3901996-295B-4AC1-AECB-F6029E947720}"/>
              </a:ext>
            </a:extLst>
          </p:cNvPr>
          <p:cNvSpPr txBox="1"/>
          <p:nvPr/>
        </p:nvSpPr>
        <p:spPr>
          <a:xfrm>
            <a:off x="9644" y="736525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جشنواره </a:t>
            </a:r>
            <a:r>
              <a:rPr lang="fa-IR" b="1" dirty="0">
                <a:cs typeface="B Mitra" panose="00000400000000000000" pitchFamily="2" charset="-78"/>
              </a:rPr>
              <a:t>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9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549" y="102519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460672" y="27207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0" name="8-Point Star 19"/>
          <p:cNvSpPr/>
          <p:nvPr/>
        </p:nvSpPr>
        <p:spPr>
          <a:xfrm>
            <a:off x="286110" y="8521307"/>
            <a:ext cx="457200" cy="457200"/>
          </a:xfrm>
          <a:prstGeom prst="star8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726948"/>
            <a:ext cx="6858000" cy="61419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استاد مشاور انجمن علمی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385893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721661" y="8749907"/>
            <a:ext cx="4199794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475905" y="2889858"/>
            <a:ext cx="99097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استاد مشاور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2962350" y="2989538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572868"/>
              </p:ext>
            </p:extLst>
          </p:nvPr>
        </p:nvGraphicFramePr>
        <p:xfrm>
          <a:off x="471489" y="4238939"/>
          <a:ext cx="5915024" cy="1049162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{8A107856-5554-42FB-B03E-39F5DBC370BA}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58376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استاد مشاور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نام و نام خانوادگی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سوابق و مرتبه علمی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پست الکترونیک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4706465" y="5605874"/>
            <a:ext cx="17604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مشاورین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602F4CFC-F622-4C2C-B3AC-033B91C5A8E6}"/>
              </a:ext>
            </a:extLst>
          </p:cNvPr>
          <p:cNvSpPr txBox="1"/>
          <p:nvPr/>
        </p:nvSpPr>
        <p:spPr>
          <a:xfrm>
            <a:off x="-68854" y="565628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پانزدهمین 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6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246" y="-66328"/>
            <a:ext cx="6858000" cy="1227804"/>
          </a:xfrm>
          <a:prstGeom prst="rect">
            <a:avLst/>
          </a:prstGeom>
        </p:spPr>
      </p:pic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460672" y="21111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0" name="8-Point Star 19"/>
          <p:cNvSpPr/>
          <p:nvPr/>
        </p:nvSpPr>
        <p:spPr>
          <a:xfrm>
            <a:off x="80625" y="8803947"/>
            <a:ext cx="457200" cy="457200"/>
          </a:xfrm>
          <a:prstGeom prst="star8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677936"/>
            <a:ext cx="6858000" cy="4650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</a:t>
            </a:r>
            <a:r>
              <a:rPr lang="en-US" sz="2400" b="1" dirty="0">
                <a:cs typeface="B Mitra" panose="00000400000000000000" pitchFamily="2" charset="-78"/>
              </a:rPr>
              <a:t> </a:t>
            </a:r>
            <a:r>
              <a:rPr lang="fa-IR" sz="2400" b="1" dirty="0">
                <a:cs typeface="B Mitra" panose="00000400000000000000" pitchFamily="2" charset="-78"/>
              </a:rPr>
              <a:t>سایر اعضای انجمن علمی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187773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537825" y="9045079"/>
            <a:ext cx="4217055" cy="478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025462" y="2316729"/>
            <a:ext cx="14414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دانشجویان همکار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4" name="Shape 819"/>
          <p:cNvSpPr/>
          <p:nvPr/>
        </p:nvSpPr>
        <p:spPr>
          <a:xfrm>
            <a:off x="74331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84982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819"/>
          <p:cNvSpPr/>
          <p:nvPr/>
        </p:nvSpPr>
        <p:spPr>
          <a:xfrm>
            <a:off x="21250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22315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35474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513"/>
          <p:cNvSpPr>
            <a:spLocks noGrp="1"/>
          </p:cNvSpPr>
          <p:nvPr>
            <p:ph type="pic" idx="3"/>
          </p:nvPr>
        </p:nvSpPr>
        <p:spPr>
          <a:xfrm>
            <a:off x="36539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4921455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513"/>
          <p:cNvSpPr>
            <a:spLocks noGrp="1"/>
          </p:cNvSpPr>
          <p:nvPr>
            <p:ph type="pic" idx="3"/>
          </p:nvPr>
        </p:nvSpPr>
        <p:spPr>
          <a:xfrm>
            <a:off x="5027967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4" name="Shape 819"/>
          <p:cNvSpPr/>
          <p:nvPr/>
        </p:nvSpPr>
        <p:spPr>
          <a:xfrm>
            <a:off x="74331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" name="Shape 513"/>
          <p:cNvSpPr>
            <a:spLocks noGrp="1"/>
          </p:cNvSpPr>
          <p:nvPr>
            <p:ph type="pic" idx="3"/>
          </p:nvPr>
        </p:nvSpPr>
        <p:spPr>
          <a:xfrm>
            <a:off x="84982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5" name="Shape 819"/>
          <p:cNvSpPr/>
          <p:nvPr/>
        </p:nvSpPr>
        <p:spPr>
          <a:xfrm>
            <a:off x="21250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" name="Shape 513"/>
          <p:cNvSpPr>
            <a:spLocks noGrp="1"/>
          </p:cNvSpPr>
          <p:nvPr>
            <p:ph type="pic" idx="3"/>
          </p:nvPr>
        </p:nvSpPr>
        <p:spPr>
          <a:xfrm>
            <a:off x="22315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7" name="Shape 819"/>
          <p:cNvSpPr/>
          <p:nvPr/>
        </p:nvSpPr>
        <p:spPr>
          <a:xfrm>
            <a:off x="35474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" name="Shape 513"/>
          <p:cNvSpPr>
            <a:spLocks noGrp="1"/>
          </p:cNvSpPr>
          <p:nvPr>
            <p:ph type="pic" idx="3"/>
          </p:nvPr>
        </p:nvSpPr>
        <p:spPr>
          <a:xfrm>
            <a:off x="36539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9" name="Shape 819"/>
          <p:cNvSpPr/>
          <p:nvPr/>
        </p:nvSpPr>
        <p:spPr>
          <a:xfrm>
            <a:off x="4921455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" name="Shape 513"/>
          <p:cNvSpPr>
            <a:spLocks noGrp="1"/>
          </p:cNvSpPr>
          <p:nvPr>
            <p:ph type="pic" idx="3"/>
          </p:nvPr>
        </p:nvSpPr>
        <p:spPr>
          <a:xfrm>
            <a:off x="5027967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1" name="Shape 819"/>
          <p:cNvSpPr/>
          <p:nvPr/>
        </p:nvSpPr>
        <p:spPr>
          <a:xfrm>
            <a:off x="743310" y="8301711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" name="Shape 513"/>
          <p:cNvSpPr>
            <a:spLocks noGrp="1"/>
          </p:cNvSpPr>
          <p:nvPr>
            <p:ph type="pic" idx="3"/>
          </p:nvPr>
        </p:nvSpPr>
        <p:spPr>
          <a:xfrm>
            <a:off x="84982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3" name="Shape 819"/>
          <p:cNvSpPr/>
          <p:nvPr/>
        </p:nvSpPr>
        <p:spPr>
          <a:xfrm>
            <a:off x="21250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" name="Shape 513"/>
          <p:cNvSpPr>
            <a:spLocks noGrp="1"/>
          </p:cNvSpPr>
          <p:nvPr>
            <p:ph type="pic" idx="3"/>
          </p:nvPr>
        </p:nvSpPr>
        <p:spPr>
          <a:xfrm>
            <a:off x="22315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5" name="Shape 819"/>
          <p:cNvSpPr/>
          <p:nvPr/>
        </p:nvSpPr>
        <p:spPr>
          <a:xfrm>
            <a:off x="35474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6" name="Shape 513"/>
          <p:cNvSpPr>
            <a:spLocks noGrp="1"/>
          </p:cNvSpPr>
          <p:nvPr>
            <p:ph type="pic" idx="3"/>
          </p:nvPr>
        </p:nvSpPr>
        <p:spPr>
          <a:xfrm>
            <a:off x="36539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7" name="Shape 819"/>
          <p:cNvSpPr/>
          <p:nvPr/>
        </p:nvSpPr>
        <p:spPr>
          <a:xfrm>
            <a:off x="4921455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" name="Shape 513"/>
          <p:cNvSpPr>
            <a:spLocks noGrp="1"/>
          </p:cNvSpPr>
          <p:nvPr>
            <p:ph type="pic" idx="3"/>
          </p:nvPr>
        </p:nvSpPr>
        <p:spPr>
          <a:xfrm>
            <a:off x="5027967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54242160-631F-4A59-83F6-BFCB5E2D16BC}"/>
              </a:ext>
            </a:extLst>
          </p:cNvPr>
          <p:cNvSpPr txBox="1"/>
          <p:nvPr/>
        </p:nvSpPr>
        <p:spPr>
          <a:xfrm>
            <a:off x="80625" y="531468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6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033012"/>
            <a:ext cx="6858000" cy="5409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592" y="2628429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430832"/>
              </p:ext>
            </p:extLst>
          </p:nvPr>
        </p:nvGraphicFramePr>
        <p:xfrm>
          <a:off x="809837" y="3405248"/>
          <a:ext cx="4508335" cy="19976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41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1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250206" y="24061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103" y="105421"/>
            <a:ext cx="908774" cy="80897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315" y="82719"/>
            <a:ext cx="790757" cy="88614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50" y="193434"/>
            <a:ext cx="1047031" cy="8877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8-Point Star 1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B4CE9D9-17A1-465A-83F8-5831EC05B08F}"/>
              </a:ext>
            </a:extLst>
          </p:cNvPr>
          <p:cNvSpPr txBox="1"/>
          <p:nvPr/>
        </p:nvSpPr>
        <p:spPr>
          <a:xfrm>
            <a:off x="256406" y="991562"/>
            <a:ext cx="665352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حوزۀ رقابتی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رویدادهای علمی</a:t>
            </a:r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پانزدهمین</a:t>
            </a:r>
            <a:r>
              <a:rPr lang="fa-IR" b="1" dirty="0" smtClean="0">
                <a:cs typeface="B Mitra" panose="00000400000000000000" pitchFamily="2" charset="-78"/>
              </a:rPr>
              <a:t> </a:t>
            </a:r>
            <a:r>
              <a:rPr lang="fa-IR" b="1" dirty="0">
                <a:cs typeface="B Mitra" panose="00000400000000000000" pitchFamily="2" charset="-78"/>
              </a:rPr>
              <a:t>جشنواره دانشگاهی حرکت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408" y="8181212"/>
            <a:ext cx="1990608" cy="12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80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2700" cap="flat">
          <a:solidFill>
            <a:schemeClr val="accent5"/>
          </a:solidFill>
          <a:miter lim="400000"/>
        </a:ln>
        <a:effectLst/>
      </a:spPr>
      <a:bodyPr wrap="square" lIns="50800" tIns="50800" rIns="50800" bIns="50800" numCol="1" anchor="ctr">
        <a:noAutofit/>
      </a:bodyPr>
      <a:lstStyle>
        <a:defPPr>
          <a:defRPr sz="3200">
            <a:solidFill>
              <a:srgbClr val="FFFFFF"/>
            </a:solidFill>
            <a:latin typeface="+mn-lt"/>
            <a:ea typeface="+mn-ea"/>
            <a:cs typeface="+mn-cs"/>
            <a:sym typeface="Helvetica Ligh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4481</TotalTime>
  <Words>1011</Words>
  <Application>Microsoft Office PowerPoint</Application>
  <PresentationFormat>A4 Paper (210x297 mm)</PresentationFormat>
  <Paragraphs>364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43" baseType="lpstr">
      <vt:lpstr>Arial</vt:lpstr>
      <vt:lpstr>B Jadid</vt:lpstr>
      <vt:lpstr>B Lotus</vt:lpstr>
      <vt:lpstr>B Mitra</vt:lpstr>
      <vt:lpstr>B Nazanin</vt:lpstr>
      <vt:lpstr>B Titr</vt:lpstr>
      <vt:lpstr>B Yekan</vt:lpstr>
      <vt:lpstr>B Zar</vt:lpstr>
      <vt:lpstr>Calibri</vt:lpstr>
      <vt:lpstr>Calibri Light</vt:lpstr>
      <vt:lpstr>Fira Sans Book</vt:lpstr>
      <vt:lpstr>Franchise</vt:lpstr>
      <vt:lpstr>Helvetica Light</vt:lpstr>
      <vt:lpstr>Roboto</vt:lpstr>
      <vt:lpstr>Ruda</vt:lpstr>
      <vt:lpstr>Signika Negative</vt:lpstr>
      <vt:lpstr>Source Sans Pro Black</vt:lpstr>
      <vt:lpstr>Times New Roman</vt:lpstr>
      <vt:lpstr>U.S. 101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javadi</cp:lastModifiedBy>
  <cp:revision>556</cp:revision>
  <cp:lastPrinted>2016-06-18T07:11:26Z</cp:lastPrinted>
  <dcterms:created xsi:type="dcterms:W3CDTF">2016-06-14T09:18:07Z</dcterms:created>
  <dcterms:modified xsi:type="dcterms:W3CDTF">2025-07-14T06:30:43Z</dcterms:modified>
</cp:coreProperties>
</file>