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60" r:id="rId2"/>
    <p:sldId id="273" r:id="rId3"/>
    <p:sldId id="272" r:id="rId4"/>
    <p:sldId id="268" r:id="rId5"/>
    <p:sldId id="263" r:id="rId6"/>
    <p:sldId id="271" r:id="rId7"/>
    <p:sldId id="269" r:id="rId8"/>
    <p:sldId id="270" r:id="rId9"/>
    <p:sldId id="267" r:id="rId10"/>
    <p:sldId id="274" r:id="rId11"/>
  </p:sldIdLst>
  <p:sldSz cx="6858000" cy="9906000" type="A4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0000FF"/>
    <a:srgbClr val="F53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3" autoAdjust="0"/>
    <p:restoredTop sz="94660"/>
  </p:normalViewPr>
  <p:slideViewPr>
    <p:cSldViewPr snapToGrid="0">
      <p:cViewPr>
        <p:scale>
          <a:sx n="100" d="100"/>
          <a:sy n="100" d="100"/>
        </p:scale>
        <p:origin x="1446" y="-21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041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026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506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 (3)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pic" idx="2"/>
          </p:nvPr>
        </p:nvSpPr>
        <p:spPr>
          <a:xfrm>
            <a:off x="95261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pic" idx="3"/>
          </p:nvPr>
        </p:nvSpPr>
        <p:spPr>
          <a:xfrm>
            <a:off x="3020284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pic" idx="4"/>
          </p:nvPr>
        </p:nvSpPr>
        <p:spPr>
          <a:xfrm>
            <a:off x="508794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276482" y="9447389"/>
            <a:ext cx="301467" cy="788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rgbClr val="9197A0"/>
                </a:solidFill>
                <a:ea typeface="Calibri"/>
                <a:cs typeface="Calibri"/>
                <a:sym typeface="Calibri"/>
              </a:rPr>
              <a:pPr>
                <a:buSzPct val="25000"/>
              </a:pPr>
              <a:t>‹#›</a:t>
            </a:fld>
            <a:endParaRPr lang="en-US" sz="900">
              <a:solidFill>
                <a:srgbClr val="9197A0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170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46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408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018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273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987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620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814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21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5EAE-8C89-48AB-9335-12C0864E618B}" type="datetimeFigureOut">
              <a:rPr lang="fa-IR" smtClean="0"/>
              <a:t>01/07/1445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130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226" y="764222"/>
            <a:ext cx="908774" cy="8877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23" y="670948"/>
            <a:ext cx="790757" cy="88776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2517542"/>
            <a:ext cx="6858000" cy="1138773"/>
          </a:xfrm>
          <a:prstGeom prst="rect">
            <a:avLst/>
          </a:prstGeom>
          <a:solidFill>
            <a:srgbClr val="CC0066"/>
          </a:solidFill>
          <a:ln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cs typeface="B Mitra" panose="00000400000000000000" pitchFamily="2" charset="-78"/>
              </a:rPr>
              <a:t>گزارش </a:t>
            </a:r>
            <a:r>
              <a:rPr lang="fa-IR" sz="2000" b="1" dirty="0" smtClean="0">
                <a:cs typeface="B Mitra" panose="00000400000000000000" pitchFamily="2" charset="-78"/>
              </a:rPr>
              <a:t>عملکـــرد</a:t>
            </a:r>
            <a:r>
              <a:rPr lang="fa-IR" sz="2000" b="1" dirty="0">
                <a:cs typeface="B Mitra" panose="00000400000000000000" pitchFamily="2" charset="-78"/>
              </a:rPr>
              <a:t> </a:t>
            </a:r>
            <a:r>
              <a:rPr lang="fa-IR" sz="2000" b="1" dirty="0" smtClean="0">
                <a:cs typeface="B Mitra" panose="00000400000000000000" pitchFamily="2" charset="-78"/>
              </a:rPr>
              <a:t>انجمن در حوزه </a:t>
            </a:r>
            <a:r>
              <a:rPr lang="fa-IR" sz="28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 rtl="1"/>
            <a:r>
              <a:rPr lang="fa-IR" sz="20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2000" b="1" dirty="0" smtClean="0">
              <a:solidFill>
                <a:schemeClr val="accent5">
                  <a:lumMod val="75000"/>
                </a:schemeClr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sz="2000" b="1" dirty="0" smtClean="0">
                <a:cs typeface="B Mitra" panose="00000400000000000000" pitchFamily="2" charset="-78"/>
              </a:rPr>
              <a:t>سیزدهمین جشنواره دانشگاهی حرکت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193120" y="712725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</a:t>
            </a:r>
            <a:r>
              <a:rPr lang="fa-IR" sz="1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 </a:t>
            </a:r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847" y="546578"/>
            <a:ext cx="1109893" cy="9410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39849"/>
            <a:ext cx="6858000" cy="3894879"/>
          </a:xfrm>
          <a:prstGeom prst="rect">
            <a:avLst/>
          </a:prstGeom>
          <a:ln>
            <a:solidFill>
              <a:srgbClr val="CC0066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5183" y="3779684"/>
            <a:ext cx="6852817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49" y="8541989"/>
            <a:ext cx="1659901" cy="9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3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0" y="1418838"/>
            <a:ext cx="6867239" cy="643776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 smtClean="0">
                <a:solidFill>
                  <a:srgbClr val="FFFF00"/>
                </a:solidFill>
                <a:cs typeface="B Titr" panose="00000700000000000000" pitchFamily="2" charset="-78"/>
              </a:rPr>
              <a:t>شاخص های ارزیابی بخش خلاق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-9239" y="2106385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54624" y="2864391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endParaRPr lang="en-US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2" name="Text Placeholder 3"/>
          <p:cNvSpPr txBox="1">
            <a:spLocks/>
          </p:cNvSpPr>
          <p:nvPr/>
        </p:nvSpPr>
        <p:spPr>
          <a:xfrm>
            <a:off x="3289558" y="4560980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02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73" name="Text Placeholder 3"/>
          <p:cNvSpPr txBox="1">
            <a:spLocks/>
          </p:cNvSpPr>
          <p:nvPr/>
        </p:nvSpPr>
        <p:spPr>
          <a:xfrm>
            <a:off x="3289558" y="6188162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03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30" name="Text Placeholder 3"/>
          <p:cNvSpPr txBox="1">
            <a:spLocks/>
          </p:cNvSpPr>
          <p:nvPr/>
        </p:nvSpPr>
        <p:spPr>
          <a:xfrm>
            <a:off x="3289558" y="7777207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04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63" y="154970"/>
            <a:ext cx="1109893" cy="94106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9255" y="2269491"/>
            <a:ext cx="6303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a-IR" sz="2000" dirty="0" smtClean="0">
                <a:cs typeface="B Mitra" panose="00000400000000000000" pitchFamily="2" charset="-78"/>
              </a:rPr>
              <a:t>با توجه به اینکه در مرحله داوری موارد زیر نیز اهمیت دارند لطفا در ارسال گزارش به این موارد دقت شود و در صورت وجود این موارد به آن ها اشاره شود.</a:t>
            </a:r>
          </a:p>
          <a:p>
            <a:pPr algn="just"/>
            <a:endParaRPr lang="fa-IR" sz="2000" dirty="0" smtClean="0">
              <a:cs typeface="B Mitra" panose="00000400000000000000" pitchFamily="2" charset="-78"/>
            </a:endParaRPr>
          </a:p>
          <a:p>
            <a:pPr algn="just"/>
            <a:endParaRPr lang="en-US" sz="2000" dirty="0">
              <a:cs typeface="B Mitra" panose="00000400000000000000" pitchFamily="2" charset="-78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8769245"/>
            <a:ext cx="1934827" cy="116038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139890"/>
              </p:ext>
            </p:extLst>
          </p:nvPr>
        </p:nvGraphicFramePr>
        <p:xfrm>
          <a:off x="517329" y="3097696"/>
          <a:ext cx="5814102" cy="5741506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5814102">
                  <a:extLst>
                    <a:ext uri="{9D8B030D-6E8A-4147-A177-3AD203B41FA5}">
                      <a16:colId xmlns:a16="http://schemas.microsoft.com/office/drawing/2014/main" val="1202479058"/>
                    </a:ext>
                  </a:extLst>
                </a:gridCol>
              </a:tblGrid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خلاقيت و نوآوری در عنوان فعالیت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9264524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خلاقیت و نوآوری در مقدمات و شيوه اجرای برنامه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6499408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خلاقیت و نوآوری در محتوای برنامه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6723564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كيفيت برگزاري برنامه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3283195"/>
                  </a:ext>
                </a:extLst>
              </a:tr>
              <a:tr h="1066603"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پرداختن به موضوعات داراي اولويت جشنواره  (توضيحات: مسائل داراي اولويت‌ها شامل 1.مشاركت دانشجويان و استادان 2.اخلاق آكادميك 3.اقتصاد مقاومتي و حمايت از توليد كالاي ايراني 4.آزادانديشي و گفتگوي علمي 5.تعاملات علمي </a:t>
                      </a:r>
                      <a:r>
                        <a:rPr lang="ar-SA" sz="1100" dirty="0" smtClean="0">
                          <a:effectLst/>
                          <a:cs typeface="B Mitra" panose="00000400000000000000" pitchFamily="2" charset="-78"/>
                        </a:rPr>
                        <a:t>بين</a:t>
                      </a:r>
                      <a:r>
                        <a:rPr lang="fa-IR" sz="1100" dirty="0" smtClean="0">
                          <a:effectLst/>
                          <a:cs typeface="B Mitra" panose="00000400000000000000" pitchFamily="2" charset="-78"/>
                        </a:rPr>
                        <a:t>‌</a:t>
                      </a:r>
                      <a:r>
                        <a:rPr lang="ar-SA" sz="1100" dirty="0" smtClean="0">
                          <a:effectLst/>
                          <a:cs typeface="B Mitra" panose="00000400000000000000" pitchFamily="2" charset="-78"/>
                        </a:rPr>
                        <a:t>المللي </a:t>
                      </a: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6.مناطق محروم و محروميت زدايي)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3939736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ارزيابي تاثير فعاليت در جامعه هدف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4407153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تناسب فعاليت با معضلات، مشكلات و نيازهاي كشور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9475557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كيفيت فعال‌سازي فضاي دانشجويي متناسب با موضوع برنامه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1313053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تناسب با رسالت انجمن علمي دانشجويي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6147030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طراحي مناسب، هوشمندانه و خلاقانه پوستر فعاليت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4217431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جامعیت و توجه به شاخص‌های داوری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5470033"/>
                  </a:ext>
                </a:extLst>
              </a:tr>
              <a:tr h="408483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ویراستاری مناسب، متن شیوا و روان و رعایت خط و دستور زبان در عين اختصار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19212734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استفاده مناسب از تصاویر گویا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1003171"/>
                  </a:ext>
                </a:extLst>
              </a:tr>
              <a:tr h="355535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1100" dirty="0">
                          <a:effectLst/>
                          <a:cs typeface="B Mitra" panose="00000400000000000000" pitchFamily="2" charset="-78"/>
                        </a:rPr>
                        <a:t>انتشار خبر برنامه‌ها در سایت، خبرگزاری‌ها و ...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3043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03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211601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270" y="181621"/>
            <a:ext cx="790757" cy="887762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90371" y="324448"/>
            <a:ext cx="79260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41572" y="1051248"/>
            <a:ext cx="3429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1" algn="ctr">
              <a:lnSpc>
                <a:spcPct val="150000"/>
              </a:lnSpc>
            </a:pPr>
            <a:r>
              <a:rPr lang="fa-IR" sz="14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000" b="1" dirty="0">
                <a:solidFill>
                  <a:srgbClr val="FF0000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4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400" b="1" dirty="0" smtClean="0">
                <a:solidFill>
                  <a:schemeClr val="accent2"/>
                </a:solidFill>
                <a:cs typeface="B Mitra" panose="00000400000000000000" pitchFamily="2" charset="-78"/>
              </a:rPr>
              <a:t>...............</a:t>
            </a:r>
            <a:endParaRPr lang="en-US" sz="1400" b="1" dirty="0">
              <a:solidFill>
                <a:schemeClr val="accent2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1400" b="1" dirty="0" smtClean="0">
                <a:cs typeface="B Mitra" panose="00000400000000000000" pitchFamily="2" charset="-78"/>
              </a:rPr>
              <a:t>جشنواره </a:t>
            </a:r>
            <a:r>
              <a:rPr lang="fa-IR" sz="1400" b="1" dirty="0">
                <a:cs typeface="B Mitra" panose="00000400000000000000" pitchFamily="2" charset="-78"/>
              </a:rPr>
              <a:t>دانشگاهی حرکت</a:t>
            </a:r>
            <a:endParaRPr lang="en-US" sz="1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" y="283586"/>
            <a:ext cx="1109893" cy="941062"/>
          </a:xfrm>
          <a:prstGeom prst="rect">
            <a:avLst/>
          </a:prstGeom>
        </p:spPr>
      </p:pic>
      <p:sp>
        <p:nvSpPr>
          <p:cNvPr id="15" name="8-Point Star 14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9249" y="9509085"/>
            <a:ext cx="4077905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40486" y="2265598"/>
            <a:ext cx="6867239" cy="63052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معرفی انجمن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7856" y="3581186"/>
            <a:ext cx="33698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1" algn="ctr">
              <a:lnSpc>
                <a:spcPct val="150000"/>
              </a:lnSpc>
            </a:pPr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معرفی انجمن علمی- دانشجویی</a:t>
            </a:r>
          </a:p>
          <a:p>
            <a:pPr marL="266701">
              <a:lnSpc>
                <a:spcPct val="150000"/>
              </a:lnSpc>
            </a:pPr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........................</a:t>
            </a:r>
            <a:endParaRPr lang="en-US" sz="2000" b="1" dirty="0">
              <a:solidFill>
                <a:schemeClr val="tx2">
                  <a:lumMod val="75000"/>
                </a:schemeClr>
              </a:solidFill>
              <a:cs typeface="B Mitr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896" y="3163903"/>
            <a:ext cx="6852817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052" y="8699018"/>
            <a:ext cx="1659901" cy="9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59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249654" y="272770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21" name="Rectangle 20"/>
          <p:cNvSpPr/>
          <p:nvPr/>
        </p:nvSpPr>
        <p:spPr>
          <a:xfrm>
            <a:off x="30480" y="1996439"/>
            <a:ext cx="6852817" cy="49272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2548891"/>
            <a:ext cx="6852817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009655" y="2758960"/>
            <a:ext cx="409421" cy="396379"/>
            <a:chOff x="2339973" y="3200401"/>
            <a:chExt cx="249238" cy="241299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2428875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2473325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2516188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2428875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2473325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516188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2428875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2386013" y="3338513"/>
              <a:ext cx="25400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2386013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2473325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2516188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2339973" y="3217862"/>
              <a:ext cx="249238" cy="223838"/>
            </a:xfrm>
            <a:custGeom>
              <a:avLst/>
              <a:gdLst>
                <a:gd name="T0" fmla="*/ 157 w 157"/>
                <a:gd name="T1" fmla="*/ 0 h 141"/>
                <a:gd name="T2" fmla="*/ 135 w 157"/>
                <a:gd name="T3" fmla="*/ 0 h 141"/>
                <a:gd name="T4" fmla="*/ 135 w 157"/>
                <a:gd name="T5" fmla="*/ 15 h 141"/>
                <a:gd name="T6" fmla="*/ 114 w 157"/>
                <a:gd name="T7" fmla="*/ 15 h 141"/>
                <a:gd name="T8" fmla="*/ 114 w 157"/>
                <a:gd name="T9" fmla="*/ 0 h 141"/>
                <a:gd name="T10" fmla="*/ 47 w 157"/>
                <a:gd name="T11" fmla="*/ 0 h 141"/>
                <a:gd name="T12" fmla="*/ 47 w 157"/>
                <a:gd name="T13" fmla="*/ 15 h 141"/>
                <a:gd name="T14" fmla="*/ 25 w 157"/>
                <a:gd name="T15" fmla="*/ 15 h 141"/>
                <a:gd name="T16" fmla="*/ 25 w 157"/>
                <a:gd name="T17" fmla="*/ 0 h 141"/>
                <a:gd name="T18" fmla="*/ 0 w 157"/>
                <a:gd name="T19" fmla="*/ 0 h 141"/>
                <a:gd name="T20" fmla="*/ 0 w 157"/>
                <a:gd name="T21" fmla="*/ 141 h 141"/>
                <a:gd name="T22" fmla="*/ 12 w 157"/>
                <a:gd name="T23" fmla="*/ 141 h 141"/>
                <a:gd name="T24" fmla="*/ 146 w 157"/>
                <a:gd name="T25" fmla="*/ 141 h 141"/>
                <a:gd name="T26" fmla="*/ 157 w 157"/>
                <a:gd name="T27" fmla="*/ 141 h 141"/>
                <a:gd name="T28" fmla="*/ 157 w 157"/>
                <a:gd name="T29" fmla="*/ 0 h 141"/>
                <a:gd name="T30" fmla="*/ 146 w 157"/>
                <a:gd name="T31" fmla="*/ 129 h 141"/>
                <a:gd name="T32" fmla="*/ 12 w 157"/>
                <a:gd name="T33" fmla="*/ 129 h 141"/>
                <a:gd name="T34" fmla="*/ 12 w 157"/>
                <a:gd name="T35" fmla="*/ 40 h 141"/>
                <a:gd name="T36" fmla="*/ 146 w 157"/>
                <a:gd name="T37" fmla="*/ 40 h 141"/>
                <a:gd name="T38" fmla="*/ 146 w 157"/>
                <a:gd name="T39" fmla="*/ 129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7" h="141">
                  <a:moveTo>
                    <a:pt x="157" y="0"/>
                  </a:moveTo>
                  <a:lnTo>
                    <a:pt x="135" y="0"/>
                  </a:lnTo>
                  <a:lnTo>
                    <a:pt x="135" y="15"/>
                  </a:lnTo>
                  <a:lnTo>
                    <a:pt x="114" y="15"/>
                  </a:lnTo>
                  <a:lnTo>
                    <a:pt x="114" y="0"/>
                  </a:lnTo>
                  <a:lnTo>
                    <a:pt x="47" y="0"/>
                  </a:lnTo>
                  <a:lnTo>
                    <a:pt x="47" y="15"/>
                  </a:lnTo>
                  <a:lnTo>
                    <a:pt x="25" y="15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141"/>
                  </a:lnTo>
                  <a:lnTo>
                    <a:pt x="12" y="141"/>
                  </a:lnTo>
                  <a:lnTo>
                    <a:pt x="146" y="141"/>
                  </a:lnTo>
                  <a:lnTo>
                    <a:pt x="157" y="141"/>
                  </a:lnTo>
                  <a:lnTo>
                    <a:pt x="157" y="0"/>
                  </a:lnTo>
                  <a:close/>
                  <a:moveTo>
                    <a:pt x="146" y="129"/>
                  </a:moveTo>
                  <a:lnTo>
                    <a:pt x="12" y="129"/>
                  </a:lnTo>
                  <a:lnTo>
                    <a:pt x="12" y="40"/>
                  </a:lnTo>
                  <a:lnTo>
                    <a:pt x="146" y="40"/>
                  </a:lnTo>
                  <a:lnTo>
                    <a:pt x="146" y="1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2387600" y="3200401"/>
              <a:ext cx="20638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7" name="Rectangle 31"/>
            <p:cNvSpPr>
              <a:spLocks noChangeArrowheads="1"/>
            </p:cNvSpPr>
            <p:nvPr/>
          </p:nvSpPr>
          <p:spPr bwMode="auto">
            <a:xfrm>
              <a:off x="2525713" y="3200401"/>
              <a:ext cx="23813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38" name="AutoShape 32"/>
          <p:cNvSpPr>
            <a:spLocks/>
          </p:cNvSpPr>
          <p:nvPr/>
        </p:nvSpPr>
        <p:spPr bwMode="auto">
          <a:xfrm>
            <a:off x="2049655" y="2704102"/>
            <a:ext cx="546405" cy="451236"/>
          </a:xfrm>
          <a:custGeom>
            <a:avLst/>
            <a:gdLst>
              <a:gd name="T0" fmla="*/ 15660 w 21600"/>
              <a:gd name="T1" fmla="*/ 16668 h 21148"/>
              <a:gd name="T2" fmla="*/ 11880 w 21600"/>
              <a:gd name="T3" fmla="*/ 12668 h 21148"/>
              <a:gd name="T4" fmla="*/ 11880 w 21600"/>
              <a:gd name="T5" fmla="*/ 10428 h 21148"/>
              <a:gd name="T6" fmla="*/ 13365 w 21600"/>
              <a:gd name="T7" fmla="*/ 12508 h 21148"/>
              <a:gd name="T8" fmla="*/ 15390 w 21600"/>
              <a:gd name="T9" fmla="*/ 11388 h 21148"/>
              <a:gd name="T10" fmla="*/ 16470 w 21600"/>
              <a:gd name="T11" fmla="*/ 11228 h 21148"/>
              <a:gd name="T12" fmla="*/ 17820 w 21600"/>
              <a:gd name="T13" fmla="*/ 9948 h 21148"/>
              <a:gd name="T14" fmla="*/ 21600 w 21600"/>
              <a:gd name="T15" fmla="*/ 14428 h 21148"/>
              <a:gd name="T16" fmla="*/ 18765 w 21600"/>
              <a:gd name="T17" fmla="*/ 4828 h 21148"/>
              <a:gd name="T18" fmla="*/ 18630 w 21600"/>
              <a:gd name="T19" fmla="*/ 2588 h 21148"/>
              <a:gd name="T20" fmla="*/ 15660 w 21600"/>
              <a:gd name="T21" fmla="*/ 28 h 21148"/>
              <a:gd name="T22" fmla="*/ 12690 w 21600"/>
              <a:gd name="T23" fmla="*/ 4828 h 21148"/>
              <a:gd name="T24" fmla="*/ 12285 w 21600"/>
              <a:gd name="T25" fmla="*/ 5308 h 21148"/>
              <a:gd name="T26" fmla="*/ 13230 w 21600"/>
              <a:gd name="T27" fmla="*/ 6748 h 21148"/>
              <a:gd name="T28" fmla="*/ 13635 w 21600"/>
              <a:gd name="T29" fmla="*/ 8188 h 21148"/>
              <a:gd name="T30" fmla="*/ 13635 w 21600"/>
              <a:gd name="T31" fmla="*/ 8188 h 21148"/>
              <a:gd name="T32" fmla="*/ 13770 w 21600"/>
              <a:gd name="T33" fmla="*/ 8348 h 21148"/>
              <a:gd name="T34" fmla="*/ 13770 w 21600"/>
              <a:gd name="T35" fmla="*/ 8668 h 21148"/>
              <a:gd name="T36" fmla="*/ 15660 w 21600"/>
              <a:gd name="T37" fmla="*/ 11068 h 21148"/>
              <a:gd name="T38" fmla="*/ 17415 w 21600"/>
              <a:gd name="T39" fmla="*/ 8668 h 21148"/>
              <a:gd name="T40" fmla="*/ 17550 w 21600"/>
              <a:gd name="T41" fmla="*/ 8188 h 21148"/>
              <a:gd name="T42" fmla="*/ 17955 w 21600"/>
              <a:gd name="T43" fmla="*/ 6748 h 21148"/>
              <a:gd name="T44" fmla="*/ 18900 w 21600"/>
              <a:gd name="T45" fmla="*/ 5308 h 21148"/>
              <a:gd name="T46" fmla="*/ 16335 w 21600"/>
              <a:gd name="T47" fmla="*/ 14268 h 21148"/>
              <a:gd name="T48" fmla="*/ 16335 w 21600"/>
              <a:gd name="T49" fmla="*/ 14268 h 21148"/>
              <a:gd name="T50" fmla="*/ 16335 w 21600"/>
              <a:gd name="T51" fmla="*/ 14268 h 21148"/>
              <a:gd name="T52" fmla="*/ 16335 w 21600"/>
              <a:gd name="T53" fmla="*/ 14268 h 21148"/>
              <a:gd name="T54" fmla="*/ 16335 w 21600"/>
              <a:gd name="T55" fmla="*/ 14268 h 21148"/>
              <a:gd name="T56" fmla="*/ 9855 w 21600"/>
              <a:gd name="T57" fmla="*/ 13148 h 21148"/>
              <a:gd name="T58" fmla="*/ 8100 w 21600"/>
              <a:gd name="T59" fmla="*/ 14748 h 21148"/>
              <a:gd name="T60" fmla="*/ 7020 w 21600"/>
              <a:gd name="T61" fmla="*/ 14908 h 21148"/>
              <a:gd name="T62" fmla="*/ 4455 w 21600"/>
              <a:gd name="T63" fmla="*/ 16188 h 21148"/>
              <a:gd name="T64" fmla="*/ 2700 w 21600"/>
              <a:gd name="T65" fmla="*/ 13788 h 21148"/>
              <a:gd name="T66" fmla="*/ 7155 w 21600"/>
              <a:gd name="T67" fmla="*/ 21148 h 21148"/>
              <a:gd name="T68" fmla="*/ 11610 w 21600"/>
              <a:gd name="T69" fmla="*/ 13788 h 21148"/>
              <a:gd name="T70" fmla="*/ 10935 w 21600"/>
              <a:gd name="T71" fmla="*/ 7228 h 21148"/>
              <a:gd name="T72" fmla="*/ 10665 w 21600"/>
              <a:gd name="T73" fmla="*/ 4348 h 21148"/>
              <a:gd name="T74" fmla="*/ 7155 w 21600"/>
              <a:gd name="T75" fmla="*/ 1308 h 21148"/>
              <a:gd name="T76" fmla="*/ 3645 w 21600"/>
              <a:gd name="T77" fmla="*/ 7068 h 21148"/>
              <a:gd name="T78" fmla="*/ 3240 w 21600"/>
              <a:gd name="T79" fmla="*/ 7708 h 21148"/>
              <a:gd name="T80" fmla="*/ 4320 w 21600"/>
              <a:gd name="T81" fmla="*/ 9468 h 21148"/>
              <a:gd name="T82" fmla="*/ 4725 w 21600"/>
              <a:gd name="T83" fmla="*/ 11068 h 21148"/>
              <a:gd name="T84" fmla="*/ 4860 w 21600"/>
              <a:gd name="T85" fmla="*/ 11228 h 21148"/>
              <a:gd name="T86" fmla="*/ 4860 w 21600"/>
              <a:gd name="T87" fmla="*/ 11228 h 21148"/>
              <a:gd name="T88" fmla="*/ 4995 w 21600"/>
              <a:gd name="T89" fmla="*/ 11708 h 21148"/>
              <a:gd name="T90" fmla="*/ 7155 w 21600"/>
              <a:gd name="T91" fmla="*/ 14588 h 21148"/>
              <a:gd name="T92" fmla="*/ 9315 w 21600"/>
              <a:gd name="T93" fmla="*/ 11708 h 21148"/>
              <a:gd name="T94" fmla="*/ 9450 w 21600"/>
              <a:gd name="T95" fmla="*/ 11228 h 21148"/>
              <a:gd name="T96" fmla="*/ 9990 w 21600"/>
              <a:gd name="T97" fmla="*/ 9468 h 21148"/>
              <a:gd name="T98" fmla="*/ 11070 w 21600"/>
              <a:gd name="T99" fmla="*/ 770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1600" h="21148">
                <a:moveTo>
                  <a:pt x="21600" y="14428"/>
                </a:moveTo>
                <a:cubicBezTo>
                  <a:pt x="21600" y="16188"/>
                  <a:pt x="17280" y="16668"/>
                  <a:pt x="15660" y="16668"/>
                </a:cubicBezTo>
                <a:cubicBezTo>
                  <a:pt x="15390" y="16668"/>
                  <a:pt x="15255" y="16668"/>
                  <a:pt x="15120" y="16668"/>
                </a:cubicBezTo>
                <a:cubicBezTo>
                  <a:pt x="14580" y="14748"/>
                  <a:pt x="13365" y="12988"/>
                  <a:pt x="11880" y="12668"/>
                </a:cubicBezTo>
                <a:cubicBezTo>
                  <a:pt x="11205" y="12508"/>
                  <a:pt x="10665" y="12188"/>
                  <a:pt x="10260" y="11868"/>
                </a:cubicBezTo>
                <a:cubicBezTo>
                  <a:pt x="10665" y="11228"/>
                  <a:pt x="11205" y="10588"/>
                  <a:pt x="11880" y="10428"/>
                </a:cubicBezTo>
                <a:cubicBezTo>
                  <a:pt x="12015" y="10428"/>
                  <a:pt x="12690" y="10268"/>
                  <a:pt x="13365" y="9948"/>
                </a:cubicBezTo>
                <a:cubicBezTo>
                  <a:pt x="13365" y="12508"/>
                  <a:pt x="13365" y="12508"/>
                  <a:pt x="13365" y="12508"/>
                </a:cubicBezTo>
                <a:cubicBezTo>
                  <a:pt x="13500" y="12188"/>
                  <a:pt x="14175" y="11068"/>
                  <a:pt x="14715" y="11228"/>
                </a:cubicBezTo>
                <a:cubicBezTo>
                  <a:pt x="14985" y="11228"/>
                  <a:pt x="15120" y="11388"/>
                  <a:pt x="15390" y="11388"/>
                </a:cubicBezTo>
                <a:cubicBezTo>
                  <a:pt x="15660" y="11388"/>
                  <a:pt x="15660" y="11388"/>
                  <a:pt x="15660" y="11388"/>
                </a:cubicBezTo>
                <a:cubicBezTo>
                  <a:pt x="16065" y="11388"/>
                  <a:pt x="16200" y="11228"/>
                  <a:pt x="16470" y="11228"/>
                </a:cubicBezTo>
                <a:cubicBezTo>
                  <a:pt x="16875" y="11068"/>
                  <a:pt x="17685" y="12188"/>
                  <a:pt x="17820" y="12508"/>
                </a:cubicBezTo>
                <a:cubicBezTo>
                  <a:pt x="17820" y="9948"/>
                  <a:pt x="17820" y="9948"/>
                  <a:pt x="17820" y="9948"/>
                </a:cubicBezTo>
                <a:cubicBezTo>
                  <a:pt x="18495" y="10268"/>
                  <a:pt x="19170" y="10428"/>
                  <a:pt x="19305" y="10428"/>
                </a:cubicBezTo>
                <a:cubicBezTo>
                  <a:pt x="20655" y="10748"/>
                  <a:pt x="21600" y="12828"/>
                  <a:pt x="21600" y="14428"/>
                </a:cubicBezTo>
                <a:close/>
                <a:moveTo>
                  <a:pt x="18900" y="5308"/>
                </a:moveTo>
                <a:cubicBezTo>
                  <a:pt x="18900" y="4988"/>
                  <a:pt x="18765" y="4988"/>
                  <a:pt x="18765" y="4828"/>
                </a:cubicBezTo>
                <a:cubicBezTo>
                  <a:pt x="18630" y="4828"/>
                  <a:pt x="18630" y="4828"/>
                  <a:pt x="18495" y="4828"/>
                </a:cubicBezTo>
                <a:cubicBezTo>
                  <a:pt x="18765" y="4028"/>
                  <a:pt x="18765" y="3228"/>
                  <a:pt x="18630" y="2588"/>
                </a:cubicBezTo>
                <a:cubicBezTo>
                  <a:pt x="18225" y="1148"/>
                  <a:pt x="17550" y="508"/>
                  <a:pt x="17010" y="188"/>
                </a:cubicBezTo>
                <a:cubicBezTo>
                  <a:pt x="16605" y="28"/>
                  <a:pt x="15660" y="28"/>
                  <a:pt x="15660" y="28"/>
                </a:cubicBezTo>
                <a:cubicBezTo>
                  <a:pt x="15660" y="28"/>
                  <a:pt x="13500" y="-452"/>
                  <a:pt x="12555" y="2588"/>
                </a:cubicBezTo>
                <a:cubicBezTo>
                  <a:pt x="12420" y="3228"/>
                  <a:pt x="12555" y="4028"/>
                  <a:pt x="12690" y="4828"/>
                </a:cubicBezTo>
                <a:cubicBezTo>
                  <a:pt x="12555" y="4828"/>
                  <a:pt x="12555" y="4828"/>
                  <a:pt x="12420" y="4828"/>
                </a:cubicBezTo>
                <a:cubicBezTo>
                  <a:pt x="12420" y="4988"/>
                  <a:pt x="12285" y="4988"/>
                  <a:pt x="12285" y="5308"/>
                </a:cubicBezTo>
                <a:cubicBezTo>
                  <a:pt x="12285" y="5628"/>
                  <a:pt x="12285" y="5948"/>
                  <a:pt x="12420" y="6268"/>
                </a:cubicBezTo>
                <a:cubicBezTo>
                  <a:pt x="12555" y="6748"/>
                  <a:pt x="12690" y="7068"/>
                  <a:pt x="13230" y="6748"/>
                </a:cubicBezTo>
                <a:cubicBezTo>
                  <a:pt x="13230" y="7708"/>
                  <a:pt x="13365" y="802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770" y="8348"/>
                </a:cubicBezTo>
                <a:cubicBezTo>
                  <a:pt x="13770" y="8348"/>
                  <a:pt x="13770" y="8348"/>
                  <a:pt x="13770" y="8348"/>
                </a:cubicBezTo>
                <a:cubicBezTo>
                  <a:pt x="13770" y="8508"/>
                  <a:pt x="13770" y="8668"/>
                  <a:pt x="13770" y="8668"/>
                </a:cubicBezTo>
                <a:cubicBezTo>
                  <a:pt x="13770" y="8988"/>
                  <a:pt x="13770" y="9308"/>
                  <a:pt x="13770" y="9468"/>
                </a:cubicBezTo>
                <a:cubicBezTo>
                  <a:pt x="13905" y="9628"/>
                  <a:pt x="14715" y="11068"/>
                  <a:pt x="15660" y="11068"/>
                </a:cubicBezTo>
                <a:cubicBezTo>
                  <a:pt x="16605" y="11068"/>
                  <a:pt x="17415" y="9628"/>
                  <a:pt x="17415" y="9468"/>
                </a:cubicBezTo>
                <a:cubicBezTo>
                  <a:pt x="17415" y="9148"/>
                  <a:pt x="17415" y="8988"/>
                  <a:pt x="17415" y="8668"/>
                </a:cubicBezTo>
                <a:cubicBezTo>
                  <a:pt x="17415" y="8668"/>
                  <a:pt x="17415" y="8508"/>
                  <a:pt x="17415" y="8348"/>
                </a:cubicBezTo>
                <a:cubicBezTo>
                  <a:pt x="17415" y="8348"/>
                  <a:pt x="17550" y="8348"/>
                  <a:pt x="17550" y="8188"/>
                </a:cubicBezTo>
                <a:cubicBezTo>
                  <a:pt x="17550" y="8188"/>
                  <a:pt x="17550" y="8188"/>
                  <a:pt x="17550" y="8188"/>
                </a:cubicBezTo>
                <a:cubicBezTo>
                  <a:pt x="17685" y="8028"/>
                  <a:pt x="17955" y="7708"/>
                  <a:pt x="17955" y="6748"/>
                </a:cubicBezTo>
                <a:cubicBezTo>
                  <a:pt x="18495" y="7068"/>
                  <a:pt x="18630" y="6748"/>
                  <a:pt x="18765" y="6268"/>
                </a:cubicBezTo>
                <a:cubicBezTo>
                  <a:pt x="18900" y="5948"/>
                  <a:pt x="18900" y="5628"/>
                  <a:pt x="18900" y="530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1610" y="13788"/>
                </a:moveTo>
                <a:cubicBezTo>
                  <a:pt x="11475" y="13788"/>
                  <a:pt x="10530" y="13628"/>
                  <a:pt x="9855" y="13148"/>
                </a:cubicBezTo>
                <a:cubicBezTo>
                  <a:pt x="9855" y="16188"/>
                  <a:pt x="9855" y="16188"/>
                  <a:pt x="9855" y="16188"/>
                </a:cubicBezTo>
                <a:cubicBezTo>
                  <a:pt x="9585" y="15868"/>
                  <a:pt x="8775" y="14428"/>
                  <a:pt x="8100" y="14748"/>
                </a:cubicBezTo>
                <a:cubicBezTo>
                  <a:pt x="7830" y="14748"/>
                  <a:pt x="7695" y="14908"/>
                  <a:pt x="7290" y="14908"/>
                </a:cubicBezTo>
                <a:cubicBezTo>
                  <a:pt x="7020" y="14908"/>
                  <a:pt x="7020" y="14908"/>
                  <a:pt x="7020" y="14908"/>
                </a:cubicBezTo>
                <a:cubicBezTo>
                  <a:pt x="6615" y="14908"/>
                  <a:pt x="6480" y="14748"/>
                  <a:pt x="6210" y="14748"/>
                </a:cubicBezTo>
                <a:cubicBezTo>
                  <a:pt x="5535" y="14428"/>
                  <a:pt x="4725" y="15868"/>
                  <a:pt x="4455" y="16188"/>
                </a:cubicBezTo>
                <a:cubicBezTo>
                  <a:pt x="4455" y="13148"/>
                  <a:pt x="4455" y="13148"/>
                  <a:pt x="4455" y="13148"/>
                </a:cubicBezTo>
                <a:cubicBezTo>
                  <a:pt x="3780" y="13628"/>
                  <a:pt x="2835" y="13788"/>
                  <a:pt x="2700" y="13788"/>
                </a:cubicBezTo>
                <a:cubicBezTo>
                  <a:pt x="1080" y="14268"/>
                  <a:pt x="0" y="16668"/>
                  <a:pt x="0" y="18428"/>
                </a:cubicBezTo>
                <a:cubicBezTo>
                  <a:pt x="0" y="20508"/>
                  <a:pt x="5130" y="21148"/>
                  <a:pt x="7155" y="21148"/>
                </a:cubicBezTo>
                <a:cubicBezTo>
                  <a:pt x="9180" y="21148"/>
                  <a:pt x="14310" y="20508"/>
                  <a:pt x="14310" y="18428"/>
                </a:cubicBezTo>
                <a:cubicBezTo>
                  <a:pt x="14310" y="16668"/>
                  <a:pt x="13095" y="14268"/>
                  <a:pt x="11610" y="13788"/>
                </a:cubicBezTo>
                <a:close/>
                <a:moveTo>
                  <a:pt x="11070" y="7708"/>
                </a:moveTo>
                <a:cubicBezTo>
                  <a:pt x="11070" y="7388"/>
                  <a:pt x="10935" y="7228"/>
                  <a:pt x="10935" y="7228"/>
                </a:cubicBezTo>
                <a:cubicBezTo>
                  <a:pt x="10800" y="7068"/>
                  <a:pt x="10665" y="7068"/>
                  <a:pt x="10665" y="7068"/>
                </a:cubicBezTo>
                <a:cubicBezTo>
                  <a:pt x="10800" y="6108"/>
                  <a:pt x="10935" y="5308"/>
                  <a:pt x="10665" y="4348"/>
                </a:cubicBezTo>
                <a:cubicBezTo>
                  <a:pt x="10260" y="2908"/>
                  <a:pt x="9450" y="2108"/>
                  <a:pt x="8775" y="1628"/>
                </a:cubicBezTo>
                <a:cubicBezTo>
                  <a:pt x="8370" y="1468"/>
                  <a:pt x="7155" y="1308"/>
                  <a:pt x="7155" y="1308"/>
                </a:cubicBezTo>
                <a:cubicBezTo>
                  <a:pt x="7155" y="1308"/>
                  <a:pt x="4590" y="988"/>
                  <a:pt x="3645" y="4348"/>
                </a:cubicBezTo>
                <a:cubicBezTo>
                  <a:pt x="3375" y="5308"/>
                  <a:pt x="3510" y="6108"/>
                  <a:pt x="3645" y="7068"/>
                </a:cubicBezTo>
                <a:cubicBezTo>
                  <a:pt x="3645" y="7068"/>
                  <a:pt x="3510" y="7068"/>
                  <a:pt x="3510" y="7228"/>
                </a:cubicBezTo>
                <a:cubicBezTo>
                  <a:pt x="3375" y="7228"/>
                  <a:pt x="3240" y="7388"/>
                  <a:pt x="3240" y="7708"/>
                </a:cubicBezTo>
                <a:cubicBezTo>
                  <a:pt x="3240" y="8028"/>
                  <a:pt x="3240" y="8508"/>
                  <a:pt x="3375" y="8828"/>
                </a:cubicBezTo>
                <a:cubicBezTo>
                  <a:pt x="3510" y="9468"/>
                  <a:pt x="3780" y="9788"/>
                  <a:pt x="4320" y="9468"/>
                </a:cubicBezTo>
                <a:cubicBezTo>
                  <a:pt x="4320" y="10428"/>
                  <a:pt x="4590" y="10908"/>
                  <a:pt x="4725" y="11068"/>
                </a:cubicBezTo>
                <a:cubicBezTo>
                  <a:pt x="4725" y="11068"/>
                  <a:pt x="4725" y="11068"/>
                  <a:pt x="4725" y="11068"/>
                </a:cubicBezTo>
                <a:cubicBezTo>
                  <a:pt x="4725" y="11068"/>
                  <a:pt x="4725" y="11068"/>
                  <a:pt x="4725" y="11068"/>
                </a:cubicBezTo>
                <a:cubicBezTo>
                  <a:pt x="4860" y="11068"/>
                  <a:pt x="4860" y="11228"/>
                  <a:pt x="4860" y="11228"/>
                </a:cubicBezTo>
                <a:cubicBezTo>
                  <a:pt x="4860" y="11228"/>
                  <a:pt x="4860" y="11228"/>
                  <a:pt x="4860" y="11228"/>
                </a:cubicBezTo>
                <a:cubicBezTo>
                  <a:pt x="4860" y="11228"/>
                  <a:pt x="4860" y="11228"/>
                  <a:pt x="4860" y="11228"/>
                </a:cubicBezTo>
                <a:cubicBezTo>
                  <a:pt x="4995" y="11228"/>
                  <a:pt x="4995" y="11228"/>
                  <a:pt x="4995" y="11388"/>
                </a:cubicBezTo>
                <a:cubicBezTo>
                  <a:pt x="4995" y="11388"/>
                  <a:pt x="4995" y="11548"/>
                  <a:pt x="4995" y="11708"/>
                </a:cubicBezTo>
                <a:cubicBezTo>
                  <a:pt x="4995" y="12028"/>
                  <a:pt x="4995" y="12348"/>
                  <a:pt x="5130" y="12668"/>
                </a:cubicBezTo>
                <a:cubicBezTo>
                  <a:pt x="5130" y="12988"/>
                  <a:pt x="6075" y="14588"/>
                  <a:pt x="7155" y="14588"/>
                </a:cubicBezTo>
                <a:cubicBezTo>
                  <a:pt x="8235" y="14588"/>
                  <a:pt x="9315" y="12828"/>
                  <a:pt x="9315" y="12508"/>
                </a:cubicBezTo>
                <a:cubicBezTo>
                  <a:pt x="9315" y="12348"/>
                  <a:pt x="9315" y="12028"/>
                  <a:pt x="9315" y="11708"/>
                </a:cubicBezTo>
                <a:cubicBezTo>
                  <a:pt x="9315" y="11548"/>
                  <a:pt x="9315" y="11388"/>
                  <a:pt x="9315" y="11388"/>
                </a:cubicBezTo>
                <a:cubicBezTo>
                  <a:pt x="9315" y="11228"/>
                  <a:pt x="9450" y="11228"/>
                  <a:pt x="9450" y="11228"/>
                </a:cubicBezTo>
                <a:cubicBezTo>
                  <a:pt x="9450" y="11228"/>
                  <a:pt x="9450" y="11228"/>
                  <a:pt x="9450" y="11228"/>
                </a:cubicBezTo>
                <a:cubicBezTo>
                  <a:pt x="9720" y="11068"/>
                  <a:pt x="9990" y="10588"/>
                  <a:pt x="9990" y="9468"/>
                </a:cubicBezTo>
                <a:cubicBezTo>
                  <a:pt x="10530" y="9788"/>
                  <a:pt x="10800" y="9468"/>
                  <a:pt x="10935" y="8828"/>
                </a:cubicBezTo>
                <a:cubicBezTo>
                  <a:pt x="11070" y="8508"/>
                  <a:pt x="11070" y="8028"/>
                  <a:pt x="11070" y="7708"/>
                </a:cubicBezTo>
                <a:close/>
                <a:moveTo>
                  <a:pt x="11070" y="7708"/>
                </a:move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lIns="0" tIns="0" rIns="0" bIns="0"/>
          <a:lstStyle/>
          <a:p>
            <a:pPr algn="just" rtl="1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99481" y="2772767"/>
            <a:ext cx="18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تاریخ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برگزاری: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B Mitra" panose="00000400000000000000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9654" y="2775833"/>
            <a:ext cx="18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تعداد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مخاطبان: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B Mitra" panose="00000400000000000000" pitchFamily="2" charset="-78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96282" y="3547854"/>
            <a:ext cx="6842974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معرفی 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برنامه  </a:t>
            </a:r>
            <a:endParaRPr lang="en-GB" sz="2400" b="1" dirty="0">
              <a:solidFill>
                <a:schemeClr val="tx2">
                  <a:lumMod val="75000"/>
                </a:schemeClr>
              </a:solidFill>
              <a:latin typeface="Ruda" panose="02000000000000000000" pitchFamily="2" charset="0"/>
              <a:ea typeface="Fira Sans Book" panose="00000400000000000000" pitchFamily="50" charset="0"/>
              <a:cs typeface="B Titr" panose="00000700000000000000" pitchFamily="2" charset="-7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-10006" y="3327844"/>
            <a:ext cx="6868006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50" name="Shape 537"/>
          <p:cNvSpPr>
            <a:spLocks noGrp="1"/>
          </p:cNvSpPr>
          <p:nvPr>
            <p:ph type="pic" idx="2"/>
          </p:nvPr>
        </p:nvSpPr>
        <p:spPr>
          <a:xfrm>
            <a:off x="3254066" y="4500170"/>
            <a:ext cx="3045056" cy="40567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5" name="TextBox 64"/>
          <p:cNvSpPr txBox="1"/>
          <p:nvPr/>
        </p:nvSpPr>
        <p:spPr>
          <a:xfrm>
            <a:off x="460672" y="4067949"/>
            <a:ext cx="2756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………………………………………..</a:t>
            </a:r>
            <a:endParaRPr lang="en-US" sz="1100" dirty="0">
              <a:cs typeface="B Zar" panose="00000400000000000000" pitchFamily="2" charset="-78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63" y="181426"/>
            <a:ext cx="1078691" cy="9146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29591" y="805816"/>
            <a:ext cx="3429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2400" b="1" dirty="0">
                <a:solidFill>
                  <a:srgbClr val="0000FF"/>
                </a:solidFill>
                <a:cs typeface="B Mitra" panose="00000400000000000000" pitchFamily="2" charset="-78"/>
              </a:rPr>
              <a:t>...............</a:t>
            </a:r>
            <a:endParaRPr lang="en-US" sz="2400" b="1" dirty="0">
              <a:solidFill>
                <a:srgbClr val="0000FF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2000" b="1" dirty="0" smtClean="0">
                <a:solidFill>
                  <a:srgbClr val="0000FF"/>
                </a:solidFill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813822" y="9446098"/>
            <a:ext cx="3872477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44" name="8-Point Star 43"/>
          <p:cNvSpPr/>
          <p:nvPr/>
        </p:nvSpPr>
        <p:spPr>
          <a:xfrm>
            <a:off x="196282" y="9110144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8744699"/>
            <a:ext cx="1807411" cy="103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0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41" grpId="0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0" y="1738843"/>
            <a:ext cx="6867239" cy="470708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0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0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0" y="2330098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74255" y="2405259"/>
            <a:ext cx="6858163" cy="5335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اهداف برگزاری</a:t>
            </a:r>
            <a:endParaRPr lang="en-US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7" name="Shape 786"/>
          <p:cNvSpPr>
            <a:spLocks noGrp="1"/>
          </p:cNvSpPr>
          <p:nvPr>
            <p:ph type="pic" idx="3"/>
          </p:nvPr>
        </p:nvSpPr>
        <p:spPr>
          <a:xfrm>
            <a:off x="100173" y="261376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cxnSp>
        <p:nvCxnSpPr>
          <p:cNvPr id="53" name="Shape 395"/>
          <p:cNvCxnSpPr/>
          <p:nvPr/>
        </p:nvCxnSpPr>
        <p:spPr>
          <a:xfrm>
            <a:off x="3618331" y="2863615"/>
            <a:ext cx="0" cy="586066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" name="Shape 396"/>
          <p:cNvSpPr/>
          <p:nvPr/>
        </p:nvSpPr>
        <p:spPr>
          <a:xfrm rot="2133431">
            <a:off x="3310456" y="3650788"/>
            <a:ext cx="620900" cy="56790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5428"/>
                </a:moveTo>
                <a:lnTo>
                  <a:pt x="26305" y="7909"/>
                </a:lnTo>
                <a:lnTo>
                  <a:pt x="85552" y="0"/>
                </a:lnTo>
                <a:lnTo>
                  <a:pt x="120000" y="52884"/>
                </a:lnTo>
                <a:lnTo>
                  <a:pt x="95233" y="112757"/>
                </a:lnTo>
                <a:lnTo>
                  <a:pt x="35766" y="120000"/>
                </a:lnTo>
                <a:lnTo>
                  <a:pt x="0" y="65428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sz="2000" b="1">
              <a:solidFill>
                <a:srgbClr val="0000FF"/>
              </a:solidFill>
              <a:cs typeface="B Mitra" panose="00000400000000000000" pitchFamily="2" charset="-78"/>
              <a:sym typeface="Calibri"/>
            </a:endParaRPr>
          </a:p>
        </p:txBody>
      </p:sp>
      <p:sp>
        <p:nvSpPr>
          <p:cNvPr id="55" name="Shape 397"/>
          <p:cNvSpPr/>
          <p:nvPr/>
        </p:nvSpPr>
        <p:spPr>
          <a:xfrm rot="2133431">
            <a:off x="3307881" y="5665780"/>
            <a:ext cx="620900" cy="57676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4423"/>
                </a:moveTo>
                <a:lnTo>
                  <a:pt x="26305" y="7787"/>
                </a:lnTo>
                <a:lnTo>
                  <a:pt x="85552" y="0"/>
                </a:lnTo>
                <a:lnTo>
                  <a:pt x="120000" y="52072"/>
                </a:lnTo>
                <a:lnTo>
                  <a:pt x="95233" y="111026"/>
                </a:lnTo>
                <a:lnTo>
                  <a:pt x="37131" y="120000"/>
                </a:lnTo>
                <a:lnTo>
                  <a:pt x="0" y="64423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sz="2000" b="1">
              <a:solidFill>
                <a:srgbClr val="0000FF"/>
              </a:solidFill>
              <a:cs typeface="B Mitra" panose="00000400000000000000" pitchFamily="2" charset="-78"/>
              <a:sym typeface="Calibri"/>
            </a:endParaRPr>
          </a:p>
        </p:txBody>
      </p:sp>
      <p:sp>
        <p:nvSpPr>
          <p:cNvPr id="56" name="Shape 398"/>
          <p:cNvSpPr/>
          <p:nvPr/>
        </p:nvSpPr>
        <p:spPr>
          <a:xfrm rot="2133431">
            <a:off x="3308484" y="7486159"/>
            <a:ext cx="620900" cy="57469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4656"/>
                </a:moveTo>
                <a:lnTo>
                  <a:pt x="26305" y="7815"/>
                </a:lnTo>
                <a:lnTo>
                  <a:pt x="85552" y="0"/>
                </a:lnTo>
                <a:lnTo>
                  <a:pt x="120000" y="52260"/>
                </a:lnTo>
                <a:lnTo>
                  <a:pt x="95233" y="111427"/>
                </a:lnTo>
                <a:lnTo>
                  <a:pt x="36702" y="120000"/>
                </a:lnTo>
                <a:lnTo>
                  <a:pt x="0" y="64656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sz="2000" b="1">
              <a:solidFill>
                <a:srgbClr val="0000FF"/>
              </a:solidFill>
              <a:cs typeface="B Mitra" panose="00000400000000000000" pitchFamily="2" charset="-78"/>
              <a:sym typeface="Calibri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802334" y="3744506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…………………………………..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49009" y="5515866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901657" y="7567597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………………………….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71" name="Text Placeholder 3"/>
          <p:cNvSpPr txBox="1">
            <a:spLocks/>
          </p:cNvSpPr>
          <p:nvPr/>
        </p:nvSpPr>
        <p:spPr>
          <a:xfrm>
            <a:off x="3289558" y="3361133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01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73" name="Text Placeholder 3"/>
          <p:cNvSpPr txBox="1">
            <a:spLocks/>
          </p:cNvSpPr>
          <p:nvPr/>
        </p:nvSpPr>
        <p:spPr>
          <a:xfrm>
            <a:off x="3289558" y="7196640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03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764115" y="836091"/>
            <a:ext cx="5259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52" y="223494"/>
            <a:ext cx="994340" cy="84308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40649" y="9356685"/>
            <a:ext cx="4077905" cy="45719"/>
          </a:xfrm>
          <a:prstGeom prst="rect">
            <a:avLst/>
          </a:prstGeom>
          <a:solidFill>
            <a:srgbClr val="CC006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endParaRPr lang="en-US" sz="2000" dirty="0">
              <a:solidFill>
                <a:srgbClr val="FFFF00"/>
              </a:solidFill>
              <a:latin typeface="+mj-lt"/>
              <a:ea typeface="+mj-ea"/>
              <a:cs typeface="B Titr" panose="00000700000000000000" pitchFamily="2" charset="-78"/>
            </a:endParaRPr>
          </a:p>
        </p:txBody>
      </p:sp>
      <p:sp>
        <p:nvSpPr>
          <p:cNvPr id="25" name="8-Point Star 24"/>
          <p:cNvSpPr/>
          <p:nvPr/>
        </p:nvSpPr>
        <p:spPr>
          <a:xfrm>
            <a:off x="196283" y="9044754"/>
            <a:ext cx="672967" cy="669580"/>
          </a:xfrm>
          <a:prstGeom prst="star8">
            <a:avLst/>
          </a:prstGeom>
          <a:solidFill>
            <a:srgbClr val="CC006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endParaRPr lang="fa-IR" sz="2000" dirty="0">
              <a:solidFill>
                <a:srgbClr val="FFFF00"/>
              </a:solidFill>
              <a:latin typeface="+mj-lt"/>
              <a:ea typeface="+mj-ea"/>
              <a:cs typeface="B Titr" panose="00000700000000000000" pitchFamily="2" charset="-78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8634951"/>
            <a:ext cx="1934827" cy="114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6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330" y="170333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913" y="294468"/>
            <a:ext cx="790757" cy="763627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20851" y="288823"/>
            <a:ext cx="86118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93285" y="614214"/>
            <a:ext cx="3429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4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000" b="1" dirty="0">
                <a:solidFill>
                  <a:srgbClr val="FF0000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4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4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400" b="1" dirty="0">
              <a:solidFill>
                <a:schemeClr val="accent5">
                  <a:lumMod val="75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16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1400" b="1" dirty="0" smtClean="0">
                <a:cs typeface="B Mitra" panose="00000400000000000000" pitchFamily="2" charset="-78"/>
              </a:rPr>
              <a:t>جشنواره </a:t>
            </a:r>
            <a:r>
              <a:rPr lang="fa-IR" sz="1400" b="1" dirty="0">
                <a:cs typeface="B Mitra" panose="00000400000000000000" pitchFamily="2" charset="-78"/>
              </a:rPr>
              <a:t>دانشگاهی حرکت</a:t>
            </a:r>
            <a:endParaRPr lang="en-US" sz="1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322359"/>
            <a:ext cx="1109893" cy="94106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1562100"/>
            <a:ext cx="6858000" cy="525780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2767" y="9509085"/>
            <a:ext cx="4414388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0" name="8-Point Star 19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6283" y="2165069"/>
            <a:ext cx="6546253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58537" y="2962861"/>
            <a:ext cx="8611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sz="1600" b="1" dirty="0">
                <a:solidFill>
                  <a:srgbClr val="44546A">
                    <a:lumMod val="50000"/>
                  </a:srgbClr>
                </a:solidFill>
                <a:cs typeface="B Nazanin" panose="00000400000000000000" pitchFamily="2" charset="-78"/>
              </a:rPr>
              <a:t>همکاران :</a:t>
            </a:r>
            <a:endParaRPr lang="en-US" sz="1600" b="1" dirty="0">
              <a:solidFill>
                <a:srgbClr val="44546A">
                  <a:lumMod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30429" y="5144256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b="1" dirty="0">
                <a:solidFill>
                  <a:srgbClr val="44546A">
                    <a:lumMod val="50000"/>
                  </a:srgbClr>
                </a:solidFill>
                <a:cs typeface="B Nazanin" panose="00000400000000000000" pitchFamily="2" charset="-78"/>
              </a:rPr>
              <a:t>استادان همراه :</a:t>
            </a:r>
            <a:endParaRPr lang="en-US" b="1" dirty="0">
              <a:solidFill>
                <a:srgbClr val="44546A">
                  <a:lumMod val="50000"/>
                </a:srgbClr>
              </a:solidFill>
              <a:cs typeface="B Nazanin" panose="00000400000000000000" pitchFamily="2" charset="-7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8447057"/>
            <a:ext cx="1843931" cy="133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0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82616" y="154155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52" name="Rectangle 51"/>
          <p:cNvSpPr/>
          <p:nvPr/>
        </p:nvSpPr>
        <p:spPr>
          <a:xfrm>
            <a:off x="-22603" y="1527103"/>
            <a:ext cx="6867239" cy="495755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0" y="2089660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-163" y="2239800"/>
            <a:ext cx="6858163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اعضای تیم اجرایی</a:t>
            </a:r>
            <a:endParaRPr lang="en-US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Placeholder 2" descr="30718-NY0CPX.jpg ‎- Photos"/>
          <p:cNvPicPr>
            <a:picLocks noGrp="1" noChangeAspect="1"/>
          </p:cNvPicPr>
          <p:nvPr>
            <p:ph type="pic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42" r="24042"/>
          <a:stretch>
            <a:fillRect/>
          </a:stretch>
        </p:blipFill>
        <p:spPr>
          <a:xfrm>
            <a:off x="579438" y="2770188"/>
            <a:ext cx="1209675" cy="1258887"/>
          </a:xfrm>
          <a:prstGeom prst="rect">
            <a:avLst/>
          </a:prstGeom>
          <a:solidFill>
            <a:srgbClr val="181818"/>
          </a:solidFill>
          <a:ln>
            <a:noFill/>
          </a:ln>
        </p:spPr>
      </p:pic>
      <p:sp>
        <p:nvSpPr>
          <p:cNvPr id="79" name="Shape 513"/>
          <p:cNvSpPr>
            <a:spLocks noGrp="1"/>
          </p:cNvSpPr>
          <p:nvPr>
            <p:ph type="pic" idx="3"/>
          </p:nvPr>
        </p:nvSpPr>
        <p:spPr>
          <a:xfrm>
            <a:off x="2092286" y="2770124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0" name="Shape 514"/>
          <p:cNvSpPr>
            <a:spLocks noGrp="1"/>
          </p:cNvSpPr>
          <p:nvPr>
            <p:ph type="pic" idx="4"/>
          </p:nvPr>
        </p:nvSpPr>
        <p:spPr>
          <a:xfrm>
            <a:off x="3596665" y="276569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7" name="Shape 820"/>
          <p:cNvSpPr/>
          <p:nvPr/>
        </p:nvSpPr>
        <p:spPr>
          <a:xfrm>
            <a:off x="454312" y="3977007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4" name="Shape 820"/>
          <p:cNvSpPr/>
          <p:nvPr/>
        </p:nvSpPr>
        <p:spPr>
          <a:xfrm>
            <a:off x="2004213" y="3977008"/>
            <a:ext cx="1376824" cy="5486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</a:t>
            </a:r>
            <a:r>
              <a:rPr lang="fa-IR" sz="15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 smtClean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 smtClean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5" name="Shape 820"/>
          <p:cNvSpPr/>
          <p:nvPr/>
        </p:nvSpPr>
        <p:spPr>
          <a:xfrm>
            <a:off x="3513600" y="3972576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6" name="Shape 514"/>
          <p:cNvSpPr txBox="1">
            <a:spLocks/>
          </p:cNvSpPr>
          <p:nvPr/>
        </p:nvSpPr>
        <p:spPr>
          <a:xfrm>
            <a:off x="5101044" y="276569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88" name="Shape 820"/>
          <p:cNvSpPr/>
          <p:nvPr/>
        </p:nvSpPr>
        <p:spPr>
          <a:xfrm>
            <a:off x="5017979" y="3972576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1" name="Shape 512"/>
          <p:cNvSpPr txBox="1">
            <a:spLocks/>
          </p:cNvSpPr>
          <p:nvPr/>
        </p:nvSpPr>
        <p:spPr>
          <a:xfrm>
            <a:off x="579245" y="4818647"/>
            <a:ext cx="1209674" cy="1259526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/>
          </a:p>
        </p:txBody>
      </p:sp>
      <p:sp>
        <p:nvSpPr>
          <p:cNvPr id="102" name="Shape 513"/>
          <p:cNvSpPr txBox="1">
            <a:spLocks/>
          </p:cNvSpPr>
          <p:nvPr/>
        </p:nvSpPr>
        <p:spPr>
          <a:xfrm>
            <a:off x="2092286" y="4818646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03" name="Shape 514"/>
          <p:cNvSpPr txBox="1">
            <a:spLocks/>
          </p:cNvSpPr>
          <p:nvPr/>
        </p:nvSpPr>
        <p:spPr>
          <a:xfrm>
            <a:off x="3596665" y="4814215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07" name="Shape 820"/>
          <p:cNvSpPr/>
          <p:nvPr/>
        </p:nvSpPr>
        <p:spPr>
          <a:xfrm>
            <a:off x="454312" y="6025530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</a:t>
            </a:r>
            <a:r>
              <a:rPr lang="fa-IR" sz="1500" b="1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 </a:t>
            </a: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8" name="Shape 820"/>
          <p:cNvSpPr/>
          <p:nvPr/>
        </p:nvSpPr>
        <p:spPr>
          <a:xfrm>
            <a:off x="2004213" y="6025530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9" name="Shape 820"/>
          <p:cNvSpPr/>
          <p:nvPr/>
        </p:nvSpPr>
        <p:spPr>
          <a:xfrm>
            <a:off x="3513600" y="6021099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10" name="Shape 514"/>
          <p:cNvSpPr txBox="1">
            <a:spLocks/>
          </p:cNvSpPr>
          <p:nvPr/>
        </p:nvSpPr>
        <p:spPr>
          <a:xfrm>
            <a:off x="5101044" y="4814215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2" name="Shape 820"/>
          <p:cNvSpPr/>
          <p:nvPr/>
        </p:nvSpPr>
        <p:spPr>
          <a:xfrm>
            <a:off x="5017979" y="6021099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13" name="Shape 512"/>
          <p:cNvSpPr txBox="1">
            <a:spLocks/>
          </p:cNvSpPr>
          <p:nvPr/>
        </p:nvSpPr>
        <p:spPr>
          <a:xfrm>
            <a:off x="579245" y="6866275"/>
            <a:ext cx="1209674" cy="1259526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/>
          </a:p>
        </p:txBody>
      </p:sp>
      <p:sp>
        <p:nvSpPr>
          <p:cNvPr id="114" name="Shape 513"/>
          <p:cNvSpPr txBox="1">
            <a:spLocks/>
          </p:cNvSpPr>
          <p:nvPr/>
        </p:nvSpPr>
        <p:spPr>
          <a:xfrm>
            <a:off x="2092286" y="6866274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5" name="Shape 514"/>
          <p:cNvSpPr txBox="1">
            <a:spLocks/>
          </p:cNvSpPr>
          <p:nvPr/>
        </p:nvSpPr>
        <p:spPr>
          <a:xfrm>
            <a:off x="3596665" y="686184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9" name="Shape 820"/>
          <p:cNvSpPr/>
          <p:nvPr/>
        </p:nvSpPr>
        <p:spPr>
          <a:xfrm>
            <a:off x="454312" y="8073158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0" name="Shape 820"/>
          <p:cNvSpPr/>
          <p:nvPr/>
        </p:nvSpPr>
        <p:spPr>
          <a:xfrm>
            <a:off x="2004213" y="8073158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1" name="Shape 820"/>
          <p:cNvSpPr/>
          <p:nvPr/>
        </p:nvSpPr>
        <p:spPr>
          <a:xfrm>
            <a:off x="3513600" y="8068727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2" name="Shape 514"/>
          <p:cNvSpPr txBox="1">
            <a:spLocks/>
          </p:cNvSpPr>
          <p:nvPr/>
        </p:nvSpPr>
        <p:spPr>
          <a:xfrm>
            <a:off x="5101044" y="686184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24" name="Shape 820"/>
          <p:cNvSpPr/>
          <p:nvPr/>
        </p:nvSpPr>
        <p:spPr>
          <a:xfrm>
            <a:off x="5017979" y="8068727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750157" y="578636"/>
            <a:ext cx="525930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chemeClr val="accent5">
                  <a:lumMod val="75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  <a:p>
            <a:pPr algn="ctr"/>
            <a:endParaRPr lang="en-US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28" y="120916"/>
            <a:ext cx="1058992" cy="897904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772047" y="9303039"/>
            <a:ext cx="3847485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45" name="8-Point Star 44"/>
          <p:cNvSpPr/>
          <p:nvPr/>
        </p:nvSpPr>
        <p:spPr>
          <a:xfrm>
            <a:off x="117828" y="8968249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838" y="8636071"/>
            <a:ext cx="1927107" cy="120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66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0" y="1718638"/>
            <a:ext cx="6867239" cy="579658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-9239" y="2406185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54624" y="2864391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شیوه اجرای برنامه</a:t>
            </a:r>
            <a:endParaRPr lang="en-US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7" name="Shape 786"/>
          <p:cNvSpPr>
            <a:spLocks noGrp="1"/>
          </p:cNvSpPr>
          <p:nvPr>
            <p:ph type="pic" idx="3"/>
          </p:nvPr>
        </p:nvSpPr>
        <p:spPr>
          <a:xfrm>
            <a:off x="199552" y="252932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72" name="Text Placeholder 3"/>
          <p:cNvSpPr txBox="1">
            <a:spLocks/>
          </p:cNvSpPr>
          <p:nvPr/>
        </p:nvSpPr>
        <p:spPr>
          <a:xfrm>
            <a:off x="3289558" y="4560980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02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73" name="Text Placeholder 3"/>
          <p:cNvSpPr txBox="1">
            <a:spLocks/>
          </p:cNvSpPr>
          <p:nvPr/>
        </p:nvSpPr>
        <p:spPr>
          <a:xfrm>
            <a:off x="3289558" y="6188162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03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30" name="Text Placeholder 3"/>
          <p:cNvSpPr txBox="1">
            <a:spLocks/>
          </p:cNvSpPr>
          <p:nvPr/>
        </p:nvSpPr>
        <p:spPr>
          <a:xfrm>
            <a:off x="3289558" y="7777207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04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54055" y="746151"/>
            <a:ext cx="5259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4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4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400" b="1" dirty="0">
              <a:solidFill>
                <a:schemeClr val="accent5">
                  <a:lumMod val="75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16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16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1400" b="1" dirty="0" smtClean="0">
                <a:cs typeface="B Mitra" panose="00000400000000000000" pitchFamily="2" charset="-78"/>
              </a:rPr>
              <a:t>جشنواره </a:t>
            </a:r>
            <a:r>
              <a:rPr lang="fa-IR" sz="1400" b="1" dirty="0">
                <a:cs typeface="B Mitra" panose="00000400000000000000" pitchFamily="2" charset="-78"/>
              </a:rPr>
              <a:t>دانشگاهی حرکت</a:t>
            </a:r>
            <a:endParaRPr lang="en-US" sz="14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63" y="154970"/>
            <a:ext cx="1109893" cy="94106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64920" y="3498715"/>
            <a:ext cx="505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.............</a:t>
            </a:r>
            <a:endParaRPr lang="en-US" dirty="0"/>
          </a:p>
        </p:txBody>
      </p:sp>
      <p:sp>
        <p:nvSpPr>
          <p:cNvPr id="43" name="8-Point Star 42"/>
          <p:cNvSpPr/>
          <p:nvPr/>
        </p:nvSpPr>
        <p:spPr>
          <a:xfrm>
            <a:off x="181087" y="9090168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54055" y="9402099"/>
            <a:ext cx="3847485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8619345"/>
            <a:ext cx="1934827" cy="116038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72114" y="5670047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نتیجه برنامه</a:t>
            </a:r>
            <a:endParaRPr lang="en-US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26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/>
      <p:bldP spid="45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24" y="181621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333" y="225582"/>
            <a:ext cx="790757" cy="887762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36091" y="282005"/>
            <a:ext cx="68592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10" name="Shape 786"/>
          <p:cNvSpPr>
            <a:spLocks noGrp="1"/>
          </p:cNvSpPr>
          <p:nvPr>
            <p:ph type="pic" idx="3"/>
          </p:nvPr>
        </p:nvSpPr>
        <p:spPr>
          <a:xfrm>
            <a:off x="703000" y="3509511"/>
            <a:ext cx="2557229" cy="27236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2" name="Shape 786"/>
          <p:cNvSpPr>
            <a:spLocks noGrp="1"/>
          </p:cNvSpPr>
          <p:nvPr>
            <p:ph type="pic" idx="3"/>
          </p:nvPr>
        </p:nvSpPr>
        <p:spPr>
          <a:xfrm>
            <a:off x="3668540" y="3486651"/>
            <a:ext cx="2557229" cy="270840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7" name="Shape 786"/>
          <p:cNvSpPr>
            <a:spLocks noGrp="1"/>
          </p:cNvSpPr>
          <p:nvPr>
            <p:ph type="pic" idx="3"/>
          </p:nvPr>
        </p:nvSpPr>
        <p:spPr>
          <a:xfrm>
            <a:off x="765828" y="6530340"/>
            <a:ext cx="2557229" cy="2194560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8" name="Shape 786"/>
          <p:cNvSpPr>
            <a:spLocks noGrp="1"/>
          </p:cNvSpPr>
          <p:nvPr>
            <p:ph type="pic" idx="3"/>
          </p:nvPr>
        </p:nvSpPr>
        <p:spPr>
          <a:xfrm>
            <a:off x="3668540" y="6452834"/>
            <a:ext cx="2557229" cy="2249206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4" name="Rectangle 13"/>
          <p:cNvSpPr/>
          <p:nvPr/>
        </p:nvSpPr>
        <p:spPr>
          <a:xfrm>
            <a:off x="1913682" y="882953"/>
            <a:ext cx="3429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4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000" b="1" dirty="0">
                <a:solidFill>
                  <a:srgbClr val="FF0000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4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400" b="1" dirty="0" smtClean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fa-IR" sz="1400" b="1" dirty="0">
              <a:solidFill>
                <a:schemeClr val="accent1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1400" b="1" dirty="0" smtClean="0">
                <a:cs typeface="B Mitra" panose="00000400000000000000" pitchFamily="2" charset="-78"/>
              </a:rPr>
              <a:t>جشنواره </a:t>
            </a:r>
            <a:r>
              <a:rPr lang="fa-IR" sz="1400" b="1" dirty="0">
                <a:cs typeface="B Mitra" panose="00000400000000000000" pitchFamily="2" charset="-78"/>
              </a:rPr>
              <a:t>دانشگاهی حرکت</a:t>
            </a:r>
            <a:endParaRPr lang="en-US" sz="14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0" y="198931"/>
            <a:ext cx="1109893" cy="94106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532767" y="9509085"/>
            <a:ext cx="4414388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1" name="8-Point Star 20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76" y="2737282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6164" y="2065618"/>
            <a:ext cx="6867239" cy="562075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9961" y="2924294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گزارش تصویری</a:t>
            </a:r>
            <a:endParaRPr lang="en-US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8724901"/>
            <a:ext cx="1775125" cy="105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6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-6164" y="2099069"/>
            <a:ext cx="6867239" cy="562075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000" b="1" dirty="0">
                <a:solidFill>
                  <a:srgbClr val="0000FF"/>
                </a:solidFill>
                <a:cs typeface="B Mitra" panose="00000400000000000000" pitchFamily="2" charset="-78"/>
              </a:rPr>
              <a:t>عنوان برنامه</a:t>
            </a: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076" y="2841573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9076" y="3074242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لینک‌های گزارش اعلان برگزاری 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برنامه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9" name="Shape 786"/>
          <p:cNvSpPr>
            <a:spLocks noGrp="1"/>
          </p:cNvSpPr>
          <p:nvPr>
            <p:ph type="pic" idx="3"/>
          </p:nvPr>
        </p:nvSpPr>
        <p:spPr>
          <a:xfrm>
            <a:off x="5688330" y="378078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" name="Group 1"/>
          <p:cNvGrpSpPr/>
          <p:nvPr/>
        </p:nvGrpSpPr>
        <p:grpSpPr>
          <a:xfrm>
            <a:off x="575310" y="3770662"/>
            <a:ext cx="5046558" cy="583263"/>
            <a:chOff x="575310" y="2719825"/>
            <a:chExt cx="5046558" cy="583263"/>
          </a:xfrm>
        </p:grpSpPr>
        <p:sp>
          <p:nvSpPr>
            <p:cNvPr id="22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1) </a:t>
              </a: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..............................................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24" name="Shape 786"/>
          <p:cNvSpPr>
            <a:spLocks noGrp="1"/>
          </p:cNvSpPr>
          <p:nvPr>
            <p:ph type="pic" idx="3"/>
          </p:nvPr>
        </p:nvSpPr>
        <p:spPr>
          <a:xfrm>
            <a:off x="5688330" y="464184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575310" y="4631722"/>
            <a:ext cx="5046558" cy="583263"/>
            <a:chOff x="575310" y="2719825"/>
            <a:chExt cx="5046558" cy="583263"/>
          </a:xfrm>
        </p:grpSpPr>
        <p:sp>
          <p:nvSpPr>
            <p:cNvPr id="26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2)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28" name="Shape 786"/>
          <p:cNvSpPr>
            <a:spLocks noGrp="1"/>
          </p:cNvSpPr>
          <p:nvPr>
            <p:ph type="pic" idx="3"/>
          </p:nvPr>
        </p:nvSpPr>
        <p:spPr>
          <a:xfrm>
            <a:off x="5688330" y="5446227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75310" y="5436108"/>
            <a:ext cx="5046558" cy="583263"/>
            <a:chOff x="575310" y="2719825"/>
            <a:chExt cx="5046558" cy="583263"/>
          </a:xfrm>
        </p:grpSpPr>
        <p:sp>
          <p:nvSpPr>
            <p:cNvPr id="30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3)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32" name="Shape 786"/>
          <p:cNvSpPr>
            <a:spLocks noGrp="1"/>
          </p:cNvSpPr>
          <p:nvPr>
            <p:ph type="pic" idx="3"/>
          </p:nvPr>
        </p:nvSpPr>
        <p:spPr>
          <a:xfrm>
            <a:off x="5688330" y="622680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575310" y="6216682"/>
            <a:ext cx="5046558" cy="583263"/>
            <a:chOff x="575310" y="2719825"/>
            <a:chExt cx="5046558" cy="583263"/>
          </a:xfrm>
        </p:grpSpPr>
        <p:sp>
          <p:nvSpPr>
            <p:cNvPr id="34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4)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36" name="Shape 786"/>
          <p:cNvSpPr>
            <a:spLocks noGrp="1"/>
          </p:cNvSpPr>
          <p:nvPr>
            <p:ph type="pic" idx="3"/>
          </p:nvPr>
        </p:nvSpPr>
        <p:spPr>
          <a:xfrm>
            <a:off x="5688330" y="701166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575310" y="7001542"/>
            <a:ext cx="5046558" cy="583263"/>
            <a:chOff x="575310" y="2719825"/>
            <a:chExt cx="5046558" cy="583263"/>
          </a:xfrm>
        </p:grpSpPr>
        <p:sp>
          <p:nvSpPr>
            <p:cNvPr id="38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5)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40" name="Shape 786"/>
          <p:cNvSpPr>
            <a:spLocks noGrp="1"/>
          </p:cNvSpPr>
          <p:nvPr>
            <p:ph type="pic" idx="3"/>
          </p:nvPr>
        </p:nvSpPr>
        <p:spPr>
          <a:xfrm>
            <a:off x="5688330" y="7816047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575310" y="7805928"/>
            <a:ext cx="5046558" cy="583263"/>
            <a:chOff x="575310" y="2719825"/>
            <a:chExt cx="5046558" cy="583263"/>
          </a:xfrm>
        </p:grpSpPr>
        <p:sp>
          <p:nvSpPr>
            <p:cNvPr id="42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6)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424313" y="9220107"/>
            <a:ext cx="4414388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60" name="8-Point Star 59"/>
          <p:cNvSpPr/>
          <p:nvPr/>
        </p:nvSpPr>
        <p:spPr>
          <a:xfrm>
            <a:off x="238826" y="8885317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62" name="Shape 786"/>
          <p:cNvSpPr>
            <a:spLocks noGrp="1"/>
          </p:cNvSpPr>
          <p:nvPr>
            <p:ph type="pic" idx="3"/>
          </p:nvPr>
        </p:nvSpPr>
        <p:spPr>
          <a:xfrm>
            <a:off x="353992" y="317791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07" y="212101"/>
            <a:ext cx="1109893" cy="941062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978757" y="1069383"/>
            <a:ext cx="525930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800" b="1" dirty="0">
                <a:solidFill>
                  <a:srgbClr val="FF0000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  <a:p>
            <a:pPr algn="ctr" rtl="1"/>
            <a:endParaRPr lang="fa-IR" sz="17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2166" y="2113674"/>
            <a:ext cx="6867239" cy="562075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8687429"/>
            <a:ext cx="1659901" cy="109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3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/>
      <p:bldP spid="57" grpId="0" animBg="1"/>
      <p:bldP spid="4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455</Words>
  <Application>Microsoft Office PowerPoint</Application>
  <PresentationFormat>A4 Paper (210x297 mm)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Arial</vt:lpstr>
      <vt:lpstr>B Mitra</vt:lpstr>
      <vt:lpstr>B Nazanin</vt:lpstr>
      <vt:lpstr>B Titr</vt:lpstr>
      <vt:lpstr>B Yekan</vt:lpstr>
      <vt:lpstr>B Zar</vt:lpstr>
      <vt:lpstr>Calibri</vt:lpstr>
      <vt:lpstr>Calibri Light</vt:lpstr>
      <vt:lpstr>Fira Sans Book</vt:lpstr>
      <vt:lpstr>Helvetica Light</vt:lpstr>
      <vt:lpstr>Roboto</vt:lpstr>
      <vt:lpstr>Ruda</vt:lpstr>
      <vt:lpstr>U.S. 101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</cp:lastModifiedBy>
  <cp:revision>36</cp:revision>
  <dcterms:created xsi:type="dcterms:W3CDTF">2017-06-12T07:22:58Z</dcterms:created>
  <dcterms:modified xsi:type="dcterms:W3CDTF">2023-07-24T08:49:49Z</dcterms:modified>
</cp:coreProperties>
</file>