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74" r:id="rId2"/>
    <p:sldId id="275" r:id="rId3"/>
    <p:sldId id="273" r:id="rId4"/>
    <p:sldId id="272" r:id="rId5"/>
    <p:sldId id="268" r:id="rId6"/>
    <p:sldId id="263" r:id="rId7"/>
    <p:sldId id="271" r:id="rId8"/>
    <p:sldId id="269" r:id="rId9"/>
    <p:sldId id="270" r:id="rId10"/>
    <p:sldId id="267" r:id="rId11"/>
  </p:sldIdLst>
  <p:sldSz cx="6858000" cy="9906000" type="A4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3" autoAdjust="0"/>
    <p:restoredTop sz="94660"/>
  </p:normalViewPr>
  <p:slideViewPr>
    <p:cSldViewPr snapToGrid="0">
      <p:cViewPr>
        <p:scale>
          <a:sx n="53" d="100"/>
          <a:sy n="53" d="100"/>
        </p:scale>
        <p:origin x="-2190" y="18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08/01/1445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7041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08/01/1445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60263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08/01/1445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05066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am (3)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/>
          </p:cNvSpPr>
          <p:nvPr>
            <p:ph type="pic" idx="2"/>
          </p:nvPr>
        </p:nvSpPr>
        <p:spPr>
          <a:xfrm>
            <a:off x="952619" y="3409200"/>
            <a:ext cx="817514" cy="24235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71450" marR="0" lvl="0" indent="-38100" algn="l" rtl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Shape 127"/>
          <p:cNvSpPr>
            <a:spLocks noGrp="1"/>
          </p:cNvSpPr>
          <p:nvPr>
            <p:ph type="pic" idx="3"/>
          </p:nvPr>
        </p:nvSpPr>
        <p:spPr>
          <a:xfrm>
            <a:off x="3020284" y="3409200"/>
            <a:ext cx="817514" cy="24235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71450" marR="0" lvl="0" indent="-38100" algn="l" rtl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pic" idx="4"/>
          </p:nvPr>
        </p:nvSpPr>
        <p:spPr>
          <a:xfrm>
            <a:off x="5087949" y="3409200"/>
            <a:ext cx="817514" cy="24235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71450" marR="0" lvl="0" indent="-38100" algn="l" rtl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3276482" y="9447389"/>
            <a:ext cx="301467" cy="7888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fld id="{00000000-1234-1234-1234-123412341234}" type="slidenum">
              <a:rPr lang="en-US" sz="900" smtClean="0">
                <a:solidFill>
                  <a:srgbClr val="9197A0"/>
                </a:solidFill>
                <a:ea typeface="Calibri"/>
                <a:cs typeface="Calibri"/>
                <a:sym typeface="Calibri"/>
              </a:rPr>
              <a:pPr>
                <a:buSzPct val="25000"/>
              </a:pPr>
              <a:t>‹#›</a:t>
            </a:fld>
            <a:endParaRPr lang="en-US" sz="900">
              <a:solidFill>
                <a:srgbClr val="9197A0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170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08/01/1445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21466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08/01/1445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408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08/01/1445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50187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08/01/1445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02735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08/01/1445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9987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08/01/1445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66201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08/01/1445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98148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08/01/1445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9621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C5EAE-8C89-48AB-9335-12C0864E618B}" type="datetimeFigureOut">
              <a:rPr lang="fa-IR" smtClean="0"/>
              <a:t>08/01/1445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8130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943" y="181621"/>
            <a:ext cx="908774" cy="88776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6453" y="181621"/>
            <a:ext cx="790757" cy="887762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58011" y="294468"/>
            <a:ext cx="1007390" cy="77491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0800" tIns="50800" rIns="50800" bIns="50800" numCol="1" rtlCol="0" anchor="ctr">
            <a:noAutofit/>
          </a:bodyPr>
          <a:lstStyle/>
          <a:p>
            <a:pPr algn="ctr"/>
            <a:r>
              <a:rPr lang="fa-IR" sz="1400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لوگو انجمن</a:t>
            </a:r>
            <a:endParaRPr lang="en-US" sz="1400" dirty="0">
              <a:ln w="0"/>
              <a:solidFill>
                <a:srgbClr val="00B0F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  <a:sym typeface="Helvetica Ligh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401" y="181621"/>
            <a:ext cx="1109893" cy="94106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666341" y="1405849"/>
            <a:ext cx="35428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16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400" b="1" dirty="0">
                <a:solidFill>
                  <a:srgbClr val="FF0000"/>
                </a:solidFill>
                <a:cs typeface="B Mitra" panose="00000400000000000000" pitchFamily="2" charset="-78"/>
              </a:rPr>
              <a:t>ویژه</a:t>
            </a:r>
          </a:p>
          <a:p>
            <a:pPr algn="ctr"/>
            <a:r>
              <a:rPr lang="fa-IR" sz="1600" b="1" dirty="0">
                <a:cs typeface="B Mitra" panose="00000400000000000000" pitchFamily="2" charset="-78"/>
              </a:rPr>
              <a:t>انجمن </a:t>
            </a:r>
            <a:r>
              <a:rPr lang="fa-IR" sz="1600" b="1" dirty="0" smtClean="0">
                <a:cs typeface="B Mitra" panose="00000400000000000000" pitchFamily="2" charset="-78"/>
              </a:rPr>
              <a:t>علمی </a:t>
            </a:r>
            <a:r>
              <a:rPr lang="fa-IR" sz="1600" b="1" dirty="0">
                <a:cs typeface="B Mitra" panose="00000400000000000000" pitchFamily="2" charset="-78"/>
              </a:rPr>
              <a:t>دانشجویی </a:t>
            </a:r>
            <a:r>
              <a:rPr lang="fa-IR" sz="16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...............</a:t>
            </a:r>
            <a:endParaRPr lang="en-US" sz="1600" b="1" dirty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 </a:t>
            </a:r>
            <a:r>
              <a:rPr lang="fa-IR" sz="1600" b="1" dirty="0" smtClean="0">
                <a:cs typeface="B Mitra" panose="00000400000000000000" pitchFamily="2" charset="-78"/>
              </a:rPr>
              <a:t>جشنواره </a:t>
            </a:r>
            <a:r>
              <a:rPr lang="fa-IR" sz="1600" b="1" dirty="0">
                <a:cs typeface="B Mitra" panose="00000400000000000000" pitchFamily="2" charset="-78"/>
              </a:rPr>
              <a:t>دانشگاهی حرکت</a:t>
            </a:r>
            <a:endParaRPr lang="en-US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56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>
          <a:xfrm>
            <a:off x="9076" y="2737282"/>
            <a:ext cx="6867239" cy="6701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142" name="Title 1"/>
          <p:cNvSpPr txBox="1">
            <a:spLocks/>
          </p:cNvSpPr>
          <p:nvPr/>
        </p:nvSpPr>
        <p:spPr>
          <a:xfrm>
            <a:off x="9076" y="3074242"/>
            <a:ext cx="6858163" cy="533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00000"/>
              </a:lnSpc>
            </a:pPr>
            <a:r>
              <a:rPr lang="fa-IR" sz="2000" dirty="0">
                <a:solidFill>
                  <a:srgbClr val="00B0F0"/>
                </a:solidFill>
                <a:cs typeface="B Titr" panose="00000700000000000000" pitchFamily="2" charset="-78"/>
              </a:rPr>
              <a:t>لینک‌های گزارش اعلان برگزاری </a:t>
            </a:r>
            <a:r>
              <a:rPr lang="fa-IR" sz="2000" dirty="0" smtClean="0">
                <a:solidFill>
                  <a:srgbClr val="00B0F0"/>
                </a:solidFill>
                <a:cs typeface="B Titr" panose="00000700000000000000" pitchFamily="2" charset="-78"/>
              </a:rPr>
              <a:t>برنامه</a:t>
            </a:r>
            <a:endParaRPr lang="en-US" sz="2000" dirty="0">
              <a:solidFill>
                <a:srgbClr val="00B0F0"/>
              </a:solidFill>
              <a:cs typeface="B Titr" panose="00000700000000000000" pitchFamily="2" charset="-78"/>
            </a:endParaRPr>
          </a:p>
        </p:txBody>
      </p:sp>
      <p:sp>
        <p:nvSpPr>
          <p:cNvPr id="19" name="Shape 786"/>
          <p:cNvSpPr>
            <a:spLocks noGrp="1"/>
          </p:cNvSpPr>
          <p:nvPr>
            <p:ph type="pic" idx="3"/>
          </p:nvPr>
        </p:nvSpPr>
        <p:spPr>
          <a:xfrm>
            <a:off x="5688330" y="3780781"/>
            <a:ext cx="532635" cy="599234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sz="600" dirty="0"/>
          </a:p>
        </p:txBody>
      </p:sp>
      <p:grpSp>
        <p:nvGrpSpPr>
          <p:cNvPr id="2" name="Group 1"/>
          <p:cNvGrpSpPr/>
          <p:nvPr/>
        </p:nvGrpSpPr>
        <p:grpSpPr>
          <a:xfrm>
            <a:off x="575310" y="3770662"/>
            <a:ext cx="5046558" cy="583263"/>
            <a:chOff x="575310" y="2719825"/>
            <a:chExt cx="5046558" cy="583263"/>
          </a:xfrm>
        </p:grpSpPr>
        <p:sp>
          <p:nvSpPr>
            <p:cNvPr id="22" name="Text Placeholder 2"/>
            <p:cNvSpPr txBox="1">
              <a:spLocks/>
            </p:cNvSpPr>
            <p:nvPr/>
          </p:nvSpPr>
          <p:spPr>
            <a:xfrm>
              <a:off x="3608408" y="2719825"/>
              <a:ext cx="2013460" cy="26178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150000"/>
                </a:lnSpc>
              </a:pPr>
              <a:r>
                <a:rPr lang="fa-IR" b="1" dirty="0">
                  <a:solidFill>
                    <a:srgbClr val="00B0F0"/>
                  </a:solidFill>
                  <a:latin typeface="Ruda" panose="02000000000000000000" pitchFamily="2" charset="0"/>
                  <a:cs typeface="B Titr" panose="00000700000000000000" pitchFamily="2" charset="-78"/>
                  <a:sym typeface="U.S. 101" charset="0"/>
                </a:rPr>
                <a:t>1) </a:t>
              </a:r>
              <a:r>
                <a:rPr lang="fa-IR" b="1" dirty="0" smtClean="0">
                  <a:solidFill>
                    <a:srgbClr val="00B0F0"/>
                  </a:solidFill>
                  <a:latin typeface="Ruda" panose="02000000000000000000" pitchFamily="2" charset="0"/>
                  <a:cs typeface="B Titr" panose="00000700000000000000" pitchFamily="2" charset="-78"/>
                  <a:sym typeface="U.S. 101" charset="0"/>
                </a:rPr>
                <a:t>عنوان خبرگزاری یا سایت</a:t>
              </a:r>
              <a:endParaRPr lang="en-US" b="1" dirty="0">
                <a:solidFill>
                  <a:srgbClr val="00B0F0"/>
                </a:solidFill>
                <a:latin typeface="Ruda" panose="02000000000000000000" pitchFamily="2" charset="0"/>
                <a:cs typeface="B Titr" panose="00000700000000000000" pitchFamily="2" charset="-78"/>
                <a:sym typeface="U.S. 101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75310" y="3118422"/>
              <a:ext cx="4840498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a-IR" sz="1200" u="sng" dirty="0" smtClean="0">
                  <a:solidFill>
                    <a:prstClr val="black"/>
                  </a:solidFill>
                </a:rPr>
                <a:t>..............................................</a:t>
              </a:r>
              <a:endParaRPr lang="en-US" sz="1200" u="sng" dirty="0">
                <a:solidFill>
                  <a:prstClr val="black"/>
                </a:solidFill>
              </a:endParaRPr>
            </a:p>
          </p:txBody>
        </p:sp>
      </p:grpSp>
      <p:sp>
        <p:nvSpPr>
          <p:cNvPr id="24" name="Shape 786"/>
          <p:cNvSpPr>
            <a:spLocks noGrp="1"/>
          </p:cNvSpPr>
          <p:nvPr>
            <p:ph type="pic" idx="3"/>
          </p:nvPr>
        </p:nvSpPr>
        <p:spPr>
          <a:xfrm>
            <a:off x="5688330" y="4641841"/>
            <a:ext cx="532635" cy="599234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sz="6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575310" y="4631722"/>
            <a:ext cx="5046558" cy="583263"/>
            <a:chOff x="575310" y="2719825"/>
            <a:chExt cx="5046558" cy="583263"/>
          </a:xfrm>
        </p:grpSpPr>
        <p:sp>
          <p:nvSpPr>
            <p:cNvPr id="26" name="Text Placeholder 2"/>
            <p:cNvSpPr txBox="1">
              <a:spLocks/>
            </p:cNvSpPr>
            <p:nvPr/>
          </p:nvSpPr>
          <p:spPr>
            <a:xfrm>
              <a:off x="3608408" y="2719825"/>
              <a:ext cx="2013460" cy="26178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150000"/>
                </a:lnSpc>
              </a:pPr>
              <a:r>
                <a:rPr lang="fa-IR" b="1" dirty="0" smtClean="0">
                  <a:solidFill>
                    <a:srgbClr val="00B0F0"/>
                  </a:solidFill>
                  <a:latin typeface="Ruda" panose="02000000000000000000" pitchFamily="2" charset="0"/>
                  <a:cs typeface="B Titr" panose="00000700000000000000" pitchFamily="2" charset="-78"/>
                  <a:sym typeface="U.S. 101" charset="0"/>
                </a:rPr>
                <a:t>2) عنوان خبرگزاری یا سایت</a:t>
              </a:r>
              <a:endParaRPr lang="en-US" b="1" dirty="0">
                <a:solidFill>
                  <a:srgbClr val="00B0F0"/>
                </a:solidFill>
                <a:latin typeface="Ruda" panose="02000000000000000000" pitchFamily="2" charset="0"/>
                <a:cs typeface="B Titr" panose="00000700000000000000" pitchFamily="2" charset="-78"/>
                <a:sym typeface="U.S. 101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75310" y="3118422"/>
              <a:ext cx="4840498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a-IR" sz="1200" u="sng" dirty="0" smtClean="0">
                  <a:solidFill>
                    <a:prstClr val="black"/>
                  </a:solidFill>
                </a:rPr>
                <a:t>....................</a:t>
              </a:r>
              <a:endParaRPr lang="en-US" sz="1200" u="sng" dirty="0">
                <a:solidFill>
                  <a:prstClr val="black"/>
                </a:solidFill>
              </a:endParaRPr>
            </a:p>
          </p:txBody>
        </p:sp>
      </p:grpSp>
      <p:sp>
        <p:nvSpPr>
          <p:cNvPr id="28" name="Shape 786"/>
          <p:cNvSpPr>
            <a:spLocks noGrp="1"/>
          </p:cNvSpPr>
          <p:nvPr>
            <p:ph type="pic" idx="3"/>
          </p:nvPr>
        </p:nvSpPr>
        <p:spPr>
          <a:xfrm>
            <a:off x="5688330" y="5446227"/>
            <a:ext cx="532635" cy="599234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sz="6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575310" y="5436108"/>
            <a:ext cx="5046558" cy="583263"/>
            <a:chOff x="575310" y="2719825"/>
            <a:chExt cx="5046558" cy="583263"/>
          </a:xfrm>
        </p:grpSpPr>
        <p:sp>
          <p:nvSpPr>
            <p:cNvPr id="30" name="Text Placeholder 2"/>
            <p:cNvSpPr txBox="1">
              <a:spLocks/>
            </p:cNvSpPr>
            <p:nvPr/>
          </p:nvSpPr>
          <p:spPr>
            <a:xfrm>
              <a:off x="3608408" y="2719825"/>
              <a:ext cx="2013460" cy="26178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150000"/>
                </a:lnSpc>
              </a:pPr>
              <a:r>
                <a:rPr lang="fa-IR" b="1" dirty="0" smtClean="0">
                  <a:solidFill>
                    <a:srgbClr val="00B0F0"/>
                  </a:solidFill>
                  <a:latin typeface="Ruda" panose="02000000000000000000" pitchFamily="2" charset="0"/>
                  <a:cs typeface="B Titr" panose="00000700000000000000" pitchFamily="2" charset="-78"/>
                  <a:sym typeface="U.S. 101" charset="0"/>
                </a:rPr>
                <a:t>3) عنوان خبرگزاری یا سایت</a:t>
              </a:r>
              <a:endParaRPr lang="en-US" b="1" dirty="0">
                <a:solidFill>
                  <a:srgbClr val="00B0F0"/>
                </a:solidFill>
                <a:latin typeface="Ruda" panose="02000000000000000000" pitchFamily="2" charset="0"/>
                <a:cs typeface="B Titr" panose="00000700000000000000" pitchFamily="2" charset="-78"/>
                <a:sym typeface="U.S. 101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75310" y="3118422"/>
              <a:ext cx="4840498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a-IR" sz="1200" u="sng" dirty="0" smtClean="0">
                  <a:solidFill>
                    <a:prstClr val="black"/>
                  </a:solidFill>
                </a:rPr>
                <a:t>.................</a:t>
              </a:r>
              <a:endParaRPr lang="en-US" sz="1200" u="sng" dirty="0">
                <a:solidFill>
                  <a:prstClr val="black"/>
                </a:solidFill>
              </a:endParaRPr>
            </a:p>
          </p:txBody>
        </p:sp>
      </p:grpSp>
      <p:sp>
        <p:nvSpPr>
          <p:cNvPr id="32" name="Shape 786"/>
          <p:cNvSpPr>
            <a:spLocks noGrp="1"/>
          </p:cNvSpPr>
          <p:nvPr>
            <p:ph type="pic" idx="3"/>
          </p:nvPr>
        </p:nvSpPr>
        <p:spPr>
          <a:xfrm>
            <a:off x="5688330" y="6226801"/>
            <a:ext cx="532635" cy="599234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sz="600" dirty="0"/>
          </a:p>
        </p:txBody>
      </p:sp>
      <p:grpSp>
        <p:nvGrpSpPr>
          <p:cNvPr id="33" name="Group 32"/>
          <p:cNvGrpSpPr/>
          <p:nvPr/>
        </p:nvGrpSpPr>
        <p:grpSpPr>
          <a:xfrm>
            <a:off x="575310" y="6216682"/>
            <a:ext cx="5046558" cy="583263"/>
            <a:chOff x="575310" y="2719825"/>
            <a:chExt cx="5046558" cy="583263"/>
          </a:xfrm>
        </p:grpSpPr>
        <p:sp>
          <p:nvSpPr>
            <p:cNvPr id="34" name="Text Placeholder 2"/>
            <p:cNvSpPr txBox="1">
              <a:spLocks/>
            </p:cNvSpPr>
            <p:nvPr/>
          </p:nvSpPr>
          <p:spPr>
            <a:xfrm>
              <a:off x="3608408" y="2719825"/>
              <a:ext cx="2013460" cy="26178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150000"/>
                </a:lnSpc>
              </a:pPr>
              <a:r>
                <a:rPr lang="fa-IR" b="1" dirty="0" smtClean="0">
                  <a:solidFill>
                    <a:srgbClr val="00B0F0"/>
                  </a:solidFill>
                  <a:latin typeface="Ruda" panose="02000000000000000000" pitchFamily="2" charset="0"/>
                  <a:cs typeface="B Titr" panose="00000700000000000000" pitchFamily="2" charset="-78"/>
                  <a:sym typeface="U.S. 101" charset="0"/>
                </a:rPr>
                <a:t>4) عنوان خبرگزاری یا سایت</a:t>
              </a:r>
              <a:endParaRPr lang="en-US" b="1" dirty="0">
                <a:solidFill>
                  <a:srgbClr val="00B0F0"/>
                </a:solidFill>
                <a:latin typeface="Ruda" panose="02000000000000000000" pitchFamily="2" charset="0"/>
                <a:cs typeface="B Titr" panose="00000700000000000000" pitchFamily="2" charset="-78"/>
                <a:sym typeface="U.S. 101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75310" y="3118422"/>
              <a:ext cx="4840498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a-IR" sz="1200" u="sng" dirty="0" smtClean="0">
                  <a:solidFill>
                    <a:prstClr val="black"/>
                  </a:solidFill>
                </a:rPr>
                <a:t>....................</a:t>
              </a:r>
              <a:endParaRPr lang="en-US" sz="1200" u="sng" dirty="0">
                <a:solidFill>
                  <a:prstClr val="black"/>
                </a:solidFill>
              </a:endParaRPr>
            </a:p>
          </p:txBody>
        </p:sp>
      </p:grpSp>
      <p:sp>
        <p:nvSpPr>
          <p:cNvPr id="36" name="Shape 786"/>
          <p:cNvSpPr>
            <a:spLocks noGrp="1"/>
          </p:cNvSpPr>
          <p:nvPr>
            <p:ph type="pic" idx="3"/>
          </p:nvPr>
        </p:nvSpPr>
        <p:spPr>
          <a:xfrm>
            <a:off x="5688330" y="7011661"/>
            <a:ext cx="532635" cy="599234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sz="6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575310" y="7001542"/>
            <a:ext cx="5046558" cy="583263"/>
            <a:chOff x="575310" y="2719825"/>
            <a:chExt cx="5046558" cy="583263"/>
          </a:xfrm>
        </p:grpSpPr>
        <p:sp>
          <p:nvSpPr>
            <p:cNvPr id="38" name="Text Placeholder 2"/>
            <p:cNvSpPr txBox="1">
              <a:spLocks/>
            </p:cNvSpPr>
            <p:nvPr/>
          </p:nvSpPr>
          <p:spPr>
            <a:xfrm>
              <a:off x="3608408" y="2719825"/>
              <a:ext cx="2013460" cy="26178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150000"/>
                </a:lnSpc>
              </a:pPr>
              <a:r>
                <a:rPr lang="fa-IR" b="1" dirty="0" smtClean="0">
                  <a:solidFill>
                    <a:srgbClr val="00B0F0"/>
                  </a:solidFill>
                  <a:latin typeface="Ruda" panose="02000000000000000000" pitchFamily="2" charset="0"/>
                  <a:cs typeface="B Titr" panose="00000700000000000000" pitchFamily="2" charset="-78"/>
                  <a:sym typeface="U.S. 101" charset="0"/>
                </a:rPr>
                <a:t>5) عنوان خبرگزاری یا سایت</a:t>
              </a:r>
              <a:endParaRPr lang="en-US" b="1" dirty="0">
                <a:solidFill>
                  <a:srgbClr val="00B0F0"/>
                </a:solidFill>
                <a:latin typeface="Ruda" panose="02000000000000000000" pitchFamily="2" charset="0"/>
                <a:cs typeface="B Titr" panose="00000700000000000000" pitchFamily="2" charset="-78"/>
                <a:sym typeface="U.S. 101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75310" y="3118422"/>
              <a:ext cx="4840498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a-IR" sz="1200" u="sng" dirty="0" smtClean="0">
                  <a:solidFill>
                    <a:prstClr val="black"/>
                  </a:solidFill>
                </a:rPr>
                <a:t>....................</a:t>
              </a:r>
              <a:endParaRPr lang="en-US" sz="1200" u="sng" dirty="0">
                <a:solidFill>
                  <a:prstClr val="black"/>
                </a:solidFill>
              </a:endParaRPr>
            </a:p>
          </p:txBody>
        </p:sp>
      </p:grpSp>
      <p:sp>
        <p:nvSpPr>
          <p:cNvPr id="40" name="Shape 786"/>
          <p:cNvSpPr>
            <a:spLocks noGrp="1"/>
          </p:cNvSpPr>
          <p:nvPr>
            <p:ph type="pic" idx="3"/>
          </p:nvPr>
        </p:nvSpPr>
        <p:spPr>
          <a:xfrm>
            <a:off x="5688330" y="7816047"/>
            <a:ext cx="532635" cy="599234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sz="600" dirty="0"/>
          </a:p>
        </p:txBody>
      </p:sp>
      <p:grpSp>
        <p:nvGrpSpPr>
          <p:cNvPr id="41" name="Group 40"/>
          <p:cNvGrpSpPr/>
          <p:nvPr/>
        </p:nvGrpSpPr>
        <p:grpSpPr>
          <a:xfrm>
            <a:off x="575310" y="7805928"/>
            <a:ext cx="5046558" cy="583263"/>
            <a:chOff x="575310" y="2719825"/>
            <a:chExt cx="5046558" cy="583263"/>
          </a:xfrm>
        </p:grpSpPr>
        <p:sp>
          <p:nvSpPr>
            <p:cNvPr id="42" name="Text Placeholder 2"/>
            <p:cNvSpPr txBox="1">
              <a:spLocks/>
            </p:cNvSpPr>
            <p:nvPr/>
          </p:nvSpPr>
          <p:spPr>
            <a:xfrm>
              <a:off x="3608408" y="2719825"/>
              <a:ext cx="2013460" cy="26178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150000"/>
                </a:lnSpc>
              </a:pPr>
              <a:r>
                <a:rPr lang="fa-IR" b="1" dirty="0" smtClean="0">
                  <a:solidFill>
                    <a:srgbClr val="00B0F0"/>
                  </a:solidFill>
                  <a:latin typeface="Ruda" panose="02000000000000000000" pitchFamily="2" charset="0"/>
                  <a:cs typeface="B Titr" panose="00000700000000000000" pitchFamily="2" charset="-78"/>
                  <a:sym typeface="U.S. 101" charset="0"/>
                </a:rPr>
                <a:t>6) عنوان خبرگزاری یا سایت</a:t>
              </a:r>
              <a:endParaRPr lang="en-US" b="1" dirty="0">
                <a:solidFill>
                  <a:srgbClr val="00B0F0"/>
                </a:solidFill>
                <a:latin typeface="Ruda" panose="02000000000000000000" pitchFamily="2" charset="0"/>
                <a:cs typeface="B Titr" panose="00000700000000000000" pitchFamily="2" charset="-78"/>
                <a:sym typeface="U.S. 101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75310" y="3118422"/>
              <a:ext cx="4840498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a-IR" sz="1200" u="sng" dirty="0" smtClean="0">
                  <a:solidFill>
                    <a:prstClr val="black"/>
                  </a:solidFill>
                </a:rPr>
                <a:t>..............</a:t>
              </a:r>
              <a:endParaRPr lang="en-US" sz="1200" u="sng" dirty="0">
                <a:solidFill>
                  <a:prstClr val="black"/>
                </a:solidFill>
              </a:endParaRPr>
            </a:p>
          </p:txBody>
        </p:sp>
      </p:grpSp>
      <p:sp>
        <p:nvSpPr>
          <p:cNvPr id="57" name="Rectangle 56"/>
          <p:cNvSpPr/>
          <p:nvPr/>
        </p:nvSpPr>
        <p:spPr>
          <a:xfrm>
            <a:off x="424313" y="9220107"/>
            <a:ext cx="4414388" cy="4571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60" name="8-Point Star 59"/>
          <p:cNvSpPr/>
          <p:nvPr/>
        </p:nvSpPr>
        <p:spPr>
          <a:xfrm>
            <a:off x="238826" y="8885317"/>
            <a:ext cx="672967" cy="669580"/>
          </a:xfrm>
          <a:prstGeom prst="star8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fa-IR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62" name="Shape 786"/>
          <p:cNvSpPr>
            <a:spLocks noGrp="1"/>
          </p:cNvSpPr>
          <p:nvPr>
            <p:ph type="pic" idx="3"/>
          </p:nvPr>
        </p:nvSpPr>
        <p:spPr>
          <a:xfrm>
            <a:off x="353992" y="317791"/>
            <a:ext cx="647311" cy="72824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503" y="181621"/>
            <a:ext cx="908774" cy="887762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73" y="181621"/>
            <a:ext cx="790757" cy="887762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07" y="212101"/>
            <a:ext cx="1109893" cy="941062"/>
          </a:xfrm>
          <a:prstGeom prst="rect">
            <a:avLst/>
          </a:prstGeom>
        </p:spPr>
      </p:pic>
      <p:sp>
        <p:nvSpPr>
          <p:cNvPr id="46" name="Rectangle 45"/>
          <p:cNvSpPr/>
          <p:nvPr/>
        </p:nvSpPr>
        <p:spPr>
          <a:xfrm>
            <a:off x="4537" y="2065618"/>
            <a:ext cx="6867239" cy="562075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b="1" dirty="0">
                <a:solidFill>
                  <a:prstClr val="white"/>
                </a:solidFill>
                <a:cs typeface="B Titr" panose="00000700000000000000" pitchFamily="2" charset="-78"/>
              </a:rPr>
              <a:t>عنوان برنامه</a:t>
            </a:r>
            <a:endParaRPr lang="en-US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718" y="8721970"/>
            <a:ext cx="1659901" cy="950553"/>
          </a:xfrm>
          <a:prstGeom prst="rect">
            <a:avLst/>
          </a:prstGeom>
        </p:spPr>
      </p:pic>
      <p:sp>
        <p:nvSpPr>
          <p:cNvPr id="47" name="Rectangle 46"/>
          <p:cNvSpPr/>
          <p:nvPr/>
        </p:nvSpPr>
        <p:spPr>
          <a:xfrm>
            <a:off x="1737166" y="968532"/>
            <a:ext cx="35428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16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400" b="1" dirty="0">
                <a:solidFill>
                  <a:srgbClr val="FF0000"/>
                </a:solidFill>
                <a:cs typeface="B Mitra" panose="00000400000000000000" pitchFamily="2" charset="-78"/>
              </a:rPr>
              <a:t>ویژه</a:t>
            </a:r>
          </a:p>
          <a:p>
            <a:pPr algn="ctr"/>
            <a:r>
              <a:rPr lang="fa-IR" sz="16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16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...............</a:t>
            </a:r>
            <a:endParaRPr lang="en-US" sz="1600" b="1" dirty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 </a:t>
            </a:r>
            <a:r>
              <a:rPr lang="fa-IR" sz="1600" b="1" dirty="0" smtClean="0">
                <a:cs typeface="B Mitra" panose="00000400000000000000" pitchFamily="2" charset="-78"/>
              </a:rPr>
              <a:t>جشنواره </a:t>
            </a:r>
            <a:r>
              <a:rPr lang="fa-IR" sz="1600" b="1" dirty="0">
                <a:cs typeface="B Mitra" panose="00000400000000000000" pitchFamily="2" charset="-78"/>
              </a:rPr>
              <a:t>دانشگاهی حرکت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9683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142" grpId="0"/>
      <p:bldP spid="57" grpId="0" animBg="1"/>
      <p:bldP spid="4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183" y="211601"/>
            <a:ext cx="908774" cy="88776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270" y="181621"/>
            <a:ext cx="790757" cy="887762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190371" y="324448"/>
            <a:ext cx="792609" cy="77491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0800" tIns="50800" rIns="50800" bIns="50800" numCol="1" rtlCol="0" anchor="ctr">
            <a:noAutofit/>
          </a:bodyPr>
          <a:lstStyle/>
          <a:p>
            <a:pPr algn="ctr"/>
            <a:r>
              <a:rPr lang="fa-IR" sz="1400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لوگو انجمن</a:t>
            </a:r>
            <a:endParaRPr lang="en-US" sz="1400" dirty="0">
              <a:ln w="0"/>
              <a:solidFill>
                <a:srgbClr val="00B0F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  <a:sym typeface="Helvetica Ligh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63893" y="1049215"/>
            <a:ext cx="35428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16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400" b="1" dirty="0">
                <a:solidFill>
                  <a:srgbClr val="FF0000"/>
                </a:solidFill>
                <a:cs typeface="B Mitra" panose="00000400000000000000" pitchFamily="2" charset="-78"/>
              </a:rPr>
              <a:t>ویژه</a:t>
            </a:r>
          </a:p>
          <a:p>
            <a:pPr algn="ctr"/>
            <a:r>
              <a:rPr lang="fa-IR" sz="16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16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...............</a:t>
            </a:r>
            <a:endParaRPr lang="en-US" sz="1600" b="1" dirty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 </a:t>
            </a:r>
            <a:r>
              <a:rPr lang="fa-IR" sz="1600" b="1" dirty="0" smtClean="0">
                <a:cs typeface="B Mitra" panose="00000400000000000000" pitchFamily="2" charset="-78"/>
              </a:rPr>
              <a:t>جشنواره </a:t>
            </a:r>
            <a:r>
              <a:rPr lang="fa-IR" sz="1600" b="1" dirty="0">
                <a:cs typeface="B Mitra" panose="00000400000000000000" pitchFamily="2" charset="-78"/>
              </a:rPr>
              <a:t>دانشگاهی حرکت</a:t>
            </a:r>
            <a:endParaRPr lang="en-US" sz="16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80" y="283586"/>
            <a:ext cx="1109893" cy="941062"/>
          </a:xfrm>
          <a:prstGeom prst="rect">
            <a:avLst/>
          </a:prstGeom>
        </p:spPr>
      </p:pic>
      <p:sp>
        <p:nvSpPr>
          <p:cNvPr id="15" name="8-Point Star 14"/>
          <p:cNvSpPr/>
          <p:nvPr/>
        </p:nvSpPr>
        <p:spPr>
          <a:xfrm>
            <a:off x="196283" y="9174295"/>
            <a:ext cx="672967" cy="669580"/>
          </a:xfrm>
          <a:prstGeom prst="star8">
            <a:avLst/>
          </a:prstGeom>
          <a:solidFill>
            <a:schemeClr val="accent1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69249" y="9509085"/>
            <a:ext cx="4077905" cy="45719"/>
          </a:xfrm>
          <a:prstGeom prst="rect">
            <a:avLst/>
          </a:prstGeom>
          <a:solidFill>
            <a:schemeClr val="accent1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66700" algn="just" rtl="1">
              <a:lnSpc>
                <a:spcPct val="150000"/>
              </a:lnSpc>
            </a:pPr>
            <a:endParaRPr lang="en-US" sz="2000" dirty="0">
              <a:solidFill>
                <a:schemeClr val="accent2"/>
              </a:solidFill>
              <a:cs typeface="B Mitra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9240" y="2182679"/>
            <a:ext cx="6867239" cy="562075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 rtl="1">
              <a:lnSpc>
                <a:spcPct val="150000"/>
              </a:lnSpc>
            </a:pPr>
            <a:r>
              <a:rPr lang="fa-IR" b="1" dirty="0" smtClean="0">
                <a:solidFill>
                  <a:prstClr val="white"/>
                </a:solidFill>
                <a:cs typeface="B Titr" panose="00000700000000000000" pitchFamily="2" charset="-78"/>
              </a:rPr>
              <a:t>معرفی انجمن</a:t>
            </a:r>
            <a:endParaRPr lang="en-US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3274" y="3353280"/>
            <a:ext cx="64032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1" algn="ctr">
              <a:lnSpc>
                <a:spcPct val="150000"/>
              </a:lnSpc>
            </a:pPr>
            <a:r>
              <a:rPr lang="fa-IR" b="1" dirty="0" smtClean="0">
                <a:solidFill>
                  <a:srgbClr val="00B0F0"/>
                </a:solidFill>
                <a:cs typeface="B Mitra" panose="00000400000000000000" pitchFamily="2" charset="-78"/>
              </a:rPr>
              <a:t>موضوعات بخش ویژه: </a:t>
            </a:r>
          </a:p>
          <a:p>
            <a:pPr marL="266701">
              <a:lnSpc>
                <a:spcPct val="150000"/>
              </a:lnSpc>
            </a:pPr>
            <a:endParaRPr lang="fa-IR" b="1" dirty="0" smtClean="0">
              <a:solidFill>
                <a:srgbClr val="00B0F0"/>
              </a:solidFill>
              <a:cs typeface="B Mitra" panose="00000400000000000000" pitchFamily="2" charset="-78"/>
            </a:endParaRP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a-IR" b="1" dirty="0">
                <a:cs typeface="B Mitra" panose="00000400000000000000" pitchFamily="2" charset="-78"/>
              </a:rPr>
              <a:t>فعالیت های عام المنفعه دانشجویی در قالب مسئولیت اجتماعی و با تاکید بر مناطق </a:t>
            </a:r>
            <a:r>
              <a:rPr lang="fa-IR" b="1" dirty="0" smtClean="0">
                <a:cs typeface="B Mitra" panose="00000400000000000000" pitchFamily="2" charset="-78"/>
              </a:rPr>
              <a:t>کم‌برخوردار </a:t>
            </a:r>
            <a:r>
              <a:rPr lang="fa-IR" b="1" dirty="0">
                <a:cs typeface="B Mitra" panose="00000400000000000000" pitchFamily="2" charset="-78"/>
              </a:rPr>
              <a:t>و آسیب پذیر.</a:t>
            </a:r>
            <a:endParaRPr lang="en-US" b="1" dirty="0">
              <a:cs typeface="B Mitra" panose="00000400000000000000" pitchFamily="2" charset="-78"/>
            </a:endParaRP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a-IR" b="1" dirty="0">
                <a:cs typeface="B Mitra" panose="00000400000000000000" pitchFamily="2" charset="-78"/>
              </a:rPr>
              <a:t>محیط زیست</a:t>
            </a:r>
            <a:endParaRPr lang="en-US" b="1" dirty="0">
              <a:cs typeface="B Mitra" panose="00000400000000000000" pitchFamily="2" charset="-78"/>
            </a:endParaRP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a-IR" b="1" dirty="0">
                <a:cs typeface="B Mitra" panose="00000400000000000000" pitchFamily="2" charset="-78"/>
              </a:rPr>
              <a:t>کرسی های نقد و مناظره علمی ( کرسی های آزاد اندیشی)</a:t>
            </a:r>
            <a:endParaRPr lang="en-US" b="1" dirty="0">
              <a:cs typeface="B Mitra" panose="00000400000000000000" pitchFamily="2" charset="-78"/>
            </a:endParaRP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a-IR" b="1" smtClean="0">
                <a:cs typeface="B Mitra" panose="00000400000000000000" pitchFamily="2" charset="-78"/>
              </a:rPr>
              <a:t>آموزش‌های </a:t>
            </a:r>
            <a:r>
              <a:rPr lang="fa-IR" b="1" dirty="0">
                <a:cs typeface="B Mitra" panose="00000400000000000000" pitchFamily="2" charset="-78"/>
              </a:rPr>
              <a:t>پایه ای علوم مختلف با هدف تعامل علمی دانشگاه و مدارس </a:t>
            </a:r>
            <a:endParaRPr lang="en-US" b="1" dirty="0">
              <a:cs typeface="B Mitra" panose="00000400000000000000" pitchFamily="2" charset="-78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718" y="8721970"/>
            <a:ext cx="1659901" cy="95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0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183" y="211601"/>
            <a:ext cx="908774" cy="88776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270" y="181621"/>
            <a:ext cx="790757" cy="887762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190371" y="324448"/>
            <a:ext cx="792609" cy="77491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0800" tIns="50800" rIns="50800" bIns="50800" numCol="1" rtlCol="0" anchor="ctr">
            <a:noAutofit/>
          </a:bodyPr>
          <a:lstStyle/>
          <a:p>
            <a:pPr algn="ctr"/>
            <a:r>
              <a:rPr lang="fa-IR" sz="1400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لوگو انجمن</a:t>
            </a:r>
            <a:endParaRPr lang="en-US" sz="1400" dirty="0">
              <a:ln w="0"/>
              <a:solidFill>
                <a:srgbClr val="00B0F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  <a:sym typeface="Helvetica Ligh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63893" y="1049215"/>
            <a:ext cx="35428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16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400" b="1" dirty="0">
                <a:solidFill>
                  <a:srgbClr val="FF0000"/>
                </a:solidFill>
                <a:cs typeface="B Mitra" panose="00000400000000000000" pitchFamily="2" charset="-78"/>
              </a:rPr>
              <a:t>ویژه</a:t>
            </a:r>
          </a:p>
          <a:p>
            <a:pPr algn="ctr"/>
            <a:r>
              <a:rPr lang="fa-IR" sz="16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16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...............</a:t>
            </a:r>
            <a:endParaRPr lang="en-US" sz="1600" b="1" dirty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 </a:t>
            </a:r>
            <a:r>
              <a:rPr lang="fa-IR" sz="1600" b="1" dirty="0" smtClean="0">
                <a:cs typeface="B Mitra" panose="00000400000000000000" pitchFamily="2" charset="-78"/>
              </a:rPr>
              <a:t>جشنواره </a:t>
            </a:r>
            <a:r>
              <a:rPr lang="fa-IR" sz="1600" b="1" dirty="0">
                <a:cs typeface="B Mitra" panose="00000400000000000000" pitchFamily="2" charset="-78"/>
              </a:rPr>
              <a:t>دانشگاهی حرکت</a:t>
            </a:r>
            <a:endParaRPr lang="en-US" sz="16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80" y="283586"/>
            <a:ext cx="1109893" cy="941062"/>
          </a:xfrm>
          <a:prstGeom prst="rect">
            <a:avLst/>
          </a:prstGeom>
        </p:spPr>
      </p:pic>
      <p:sp>
        <p:nvSpPr>
          <p:cNvPr id="15" name="8-Point Star 14"/>
          <p:cNvSpPr/>
          <p:nvPr/>
        </p:nvSpPr>
        <p:spPr>
          <a:xfrm>
            <a:off x="196283" y="9174295"/>
            <a:ext cx="672967" cy="669580"/>
          </a:xfrm>
          <a:prstGeom prst="star8">
            <a:avLst/>
          </a:prstGeom>
          <a:solidFill>
            <a:schemeClr val="accent1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69249" y="9509085"/>
            <a:ext cx="4077905" cy="45719"/>
          </a:xfrm>
          <a:prstGeom prst="rect">
            <a:avLst/>
          </a:prstGeom>
          <a:solidFill>
            <a:schemeClr val="accent1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66700" algn="just" rtl="1">
              <a:lnSpc>
                <a:spcPct val="150000"/>
              </a:lnSpc>
            </a:pPr>
            <a:endParaRPr lang="en-US" sz="2000" dirty="0">
              <a:solidFill>
                <a:schemeClr val="accent2"/>
              </a:solidFill>
              <a:cs typeface="B Mitra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9240" y="2182679"/>
            <a:ext cx="6867239" cy="562075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 rtl="1">
              <a:lnSpc>
                <a:spcPct val="150000"/>
              </a:lnSpc>
            </a:pPr>
            <a:r>
              <a:rPr lang="fa-IR" b="1" dirty="0" smtClean="0">
                <a:solidFill>
                  <a:prstClr val="white"/>
                </a:solidFill>
                <a:cs typeface="B Titr" panose="00000700000000000000" pitchFamily="2" charset="-78"/>
              </a:rPr>
              <a:t>معرفی انجمن</a:t>
            </a:r>
            <a:endParaRPr lang="en-US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36331" y="3380135"/>
            <a:ext cx="296587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66701" algn="ctr">
              <a:lnSpc>
                <a:spcPct val="150000"/>
              </a:lnSpc>
            </a:pPr>
            <a:r>
              <a:rPr lang="fa-IR" b="1" dirty="0">
                <a:solidFill>
                  <a:srgbClr val="00B0F0"/>
                </a:solidFill>
                <a:cs typeface="B Mitra" panose="00000400000000000000" pitchFamily="2" charset="-78"/>
              </a:rPr>
              <a:t>معرفی انجمن علمی- </a:t>
            </a:r>
            <a:r>
              <a:rPr lang="fa-IR" b="1" dirty="0" smtClean="0">
                <a:solidFill>
                  <a:srgbClr val="00B0F0"/>
                </a:solidFill>
                <a:cs typeface="B Mitra" panose="00000400000000000000" pitchFamily="2" charset="-78"/>
              </a:rPr>
              <a:t>دانشجویی</a:t>
            </a:r>
          </a:p>
          <a:p>
            <a:pPr marL="266701">
              <a:lnSpc>
                <a:spcPct val="150000"/>
              </a:lnSpc>
            </a:pPr>
            <a:r>
              <a:rPr lang="fa-IR" b="1" dirty="0" smtClean="0">
                <a:solidFill>
                  <a:srgbClr val="00B0F0"/>
                </a:solidFill>
                <a:cs typeface="B Mitra" panose="00000400000000000000" pitchFamily="2" charset="-78"/>
              </a:rPr>
              <a:t>........................</a:t>
            </a:r>
            <a:endParaRPr lang="en-US" dirty="0">
              <a:solidFill>
                <a:srgbClr val="00B0F0"/>
              </a:solidFill>
              <a:cs typeface="B Mitra" panose="00000400000000000000" pitchFamily="2" charset="-78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718" y="8721970"/>
            <a:ext cx="1659901" cy="95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59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786"/>
          <p:cNvSpPr>
            <a:spLocks noGrp="1"/>
          </p:cNvSpPr>
          <p:nvPr>
            <p:ph type="pic" idx="3"/>
          </p:nvPr>
        </p:nvSpPr>
        <p:spPr>
          <a:xfrm>
            <a:off x="249654" y="272770"/>
            <a:ext cx="647311" cy="72824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sp>
        <p:nvSpPr>
          <p:cNvPr id="21" name="Rectangle 20"/>
          <p:cNvSpPr/>
          <p:nvPr/>
        </p:nvSpPr>
        <p:spPr>
          <a:xfrm>
            <a:off x="30480" y="1996439"/>
            <a:ext cx="6852817" cy="49272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b="1" dirty="0">
                <a:solidFill>
                  <a:prstClr val="white"/>
                </a:solidFill>
                <a:cs typeface="B Titr" panose="00000700000000000000" pitchFamily="2" charset="-78"/>
              </a:rPr>
              <a:t>عنوان برنامه</a:t>
            </a:r>
          </a:p>
        </p:txBody>
      </p:sp>
      <p:sp>
        <p:nvSpPr>
          <p:cNvPr id="22" name="Rectangle 21"/>
          <p:cNvSpPr/>
          <p:nvPr/>
        </p:nvSpPr>
        <p:spPr>
          <a:xfrm>
            <a:off x="0" y="2548891"/>
            <a:ext cx="6852817" cy="6701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6009655" y="2758960"/>
            <a:ext cx="409421" cy="396379"/>
            <a:chOff x="2339973" y="3200401"/>
            <a:chExt cx="249238" cy="241299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24" name="Rectangle 18"/>
            <p:cNvSpPr>
              <a:spLocks noChangeArrowheads="1"/>
            </p:cNvSpPr>
            <p:nvPr/>
          </p:nvSpPr>
          <p:spPr bwMode="auto">
            <a:xfrm>
              <a:off x="2428875" y="3297238"/>
              <a:ext cx="28575" cy="254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5" name="Rectangle 19"/>
            <p:cNvSpPr>
              <a:spLocks noChangeArrowheads="1"/>
            </p:cNvSpPr>
            <p:nvPr/>
          </p:nvSpPr>
          <p:spPr bwMode="auto">
            <a:xfrm>
              <a:off x="2473325" y="3297238"/>
              <a:ext cx="28575" cy="254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6" name="Rectangle 20"/>
            <p:cNvSpPr>
              <a:spLocks noChangeArrowheads="1"/>
            </p:cNvSpPr>
            <p:nvPr/>
          </p:nvSpPr>
          <p:spPr bwMode="auto">
            <a:xfrm>
              <a:off x="2516188" y="3297238"/>
              <a:ext cx="28575" cy="254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7" name="Rectangle 21"/>
            <p:cNvSpPr>
              <a:spLocks noChangeArrowheads="1"/>
            </p:cNvSpPr>
            <p:nvPr/>
          </p:nvSpPr>
          <p:spPr bwMode="auto">
            <a:xfrm>
              <a:off x="2428875" y="3338513"/>
              <a:ext cx="28575" cy="238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8" name="Rectangle 22"/>
            <p:cNvSpPr>
              <a:spLocks noChangeArrowheads="1"/>
            </p:cNvSpPr>
            <p:nvPr/>
          </p:nvSpPr>
          <p:spPr bwMode="auto">
            <a:xfrm>
              <a:off x="2473325" y="3338513"/>
              <a:ext cx="28575" cy="238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9" name="Rectangle 23"/>
            <p:cNvSpPr>
              <a:spLocks noChangeArrowheads="1"/>
            </p:cNvSpPr>
            <p:nvPr/>
          </p:nvSpPr>
          <p:spPr bwMode="auto">
            <a:xfrm>
              <a:off x="2516188" y="3338513"/>
              <a:ext cx="28575" cy="238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2428875" y="3378201"/>
              <a:ext cx="28575" cy="238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31" name="Rectangle 25"/>
            <p:cNvSpPr>
              <a:spLocks noChangeArrowheads="1"/>
            </p:cNvSpPr>
            <p:nvPr/>
          </p:nvSpPr>
          <p:spPr bwMode="auto">
            <a:xfrm>
              <a:off x="2386013" y="3338513"/>
              <a:ext cx="25400" cy="238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32" name="Rectangle 26"/>
            <p:cNvSpPr>
              <a:spLocks noChangeArrowheads="1"/>
            </p:cNvSpPr>
            <p:nvPr/>
          </p:nvSpPr>
          <p:spPr bwMode="auto">
            <a:xfrm>
              <a:off x="2386013" y="3378201"/>
              <a:ext cx="28575" cy="238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33" name="Rectangle 27"/>
            <p:cNvSpPr>
              <a:spLocks noChangeArrowheads="1"/>
            </p:cNvSpPr>
            <p:nvPr/>
          </p:nvSpPr>
          <p:spPr bwMode="auto">
            <a:xfrm>
              <a:off x="2473325" y="3378201"/>
              <a:ext cx="28575" cy="238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34" name="Rectangle 28"/>
            <p:cNvSpPr>
              <a:spLocks noChangeArrowheads="1"/>
            </p:cNvSpPr>
            <p:nvPr/>
          </p:nvSpPr>
          <p:spPr bwMode="auto">
            <a:xfrm>
              <a:off x="2516188" y="3378201"/>
              <a:ext cx="28575" cy="238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35" name="Freeform 29"/>
            <p:cNvSpPr>
              <a:spLocks noEditPoints="1"/>
            </p:cNvSpPr>
            <p:nvPr/>
          </p:nvSpPr>
          <p:spPr bwMode="auto">
            <a:xfrm>
              <a:off x="2339973" y="3217862"/>
              <a:ext cx="249238" cy="223838"/>
            </a:xfrm>
            <a:custGeom>
              <a:avLst/>
              <a:gdLst>
                <a:gd name="T0" fmla="*/ 157 w 157"/>
                <a:gd name="T1" fmla="*/ 0 h 141"/>
                <a:gd name="T2" fmla="*/ 135 w 157"/>
                <a:gd name="T3" fmla="*/ 0 h 141"/>
                <a:gd name="T4" fmla="*/ 135 w 157"/>
                <a:gd name="T5" fmla="*/ 15 h 141"/>
                <a:gd name="T6" fmla="*/ 114 w 157"/>
                <a:gd name="T7" fmla="*/ 15 h 141"/>
                <a:gd name="T8" fmla="*/ 114 w 157"/>
                <a:gd name="T9" fmla="*/ 0 h 141"/>
                <a:gd name="T10" fmla="*/ 47 w 157"/>
                <a:gd name="T11" fmla="*/ 0 h 141"/>
                <a:gd name="T12" fmla="*/ 47 w 157"/>
                <a:gd name="T13" fmla="*/ 15 h 141"/>
                <a:gd name="T14" fmla="*/ 25 w 157"/>
                <a:gd name="T15" fmla="*/ 15 h 141"/>
                <a:gd name="T16" fmla="*/ 25 w 157"/>
                <a:gd name="T17" fmla="*/ 0 h 141"/>
                <a:gd name="T18" fmla="*/ 0 w 157"/>
                <a:gd name="T19" fmla="*/ 0 h 141"/>
                <a:gd name="T20" fmla="*/ 0 w 157"/>
                <a:gd name="T21" fmla="*/ 141 h 141"/>
                <a:gd name="T22" fmla="*/ 12 w 157"/>
                <a:gd name="T23" fmla="*/ 141 h 141"/>
                <a:gd name="T24" fmla="*/ 146 w 157"/>
                <a:gd name="T25" fmla="*/ 141 h 141"/>
                <a:gd name="T26" fmla="*/ 157 w 157"/>
                <a:gd name="T27" fmla="*/ 141 h 141"/>
                <a:gd name="T28" fmla="*/ 157 w 157"/>
                <a:gd name="T29" fmla="*/ 0 h 141"/>
                <a:gd name="T30" fmla="*/ 146 w 157"/>
                <a:gd name="T31" fmla="*/ 129 h 141"/>
                <a:gd name="T32" fmla="*/ 12 w 157"/>
                <a:gd name="T33" fmla="*/ 129 h 141"/>
                <a:gd name="T34" fmla="*/ 12 w 157"/>
                <a:gd name="T35" fmla="*/ 40 h 141"/>
                <a:gd name="T36" fmla="*/ 146 w 157"/>
                <a:gd name="T37" fmla="*/ 40 h 141"/>
                <a:gd name="T38" fmla="*/ 146 w 157"/>
                <a:gd name="T39" fmla="*/ 129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7" h="141">
                  <a:moveTo>
                    <a:pt x="157" y="0"/>
                  </a:moveTo>
                  <a:lnTo>
                    <a:pt x="135" y="0"/>
                  </a:lnTo>
                  <a:lnTo>
                    <a:pt x="135" y="15"/>
                  </a:lnTo>
                  <a:lnTo>
                    <a:pt x="114" y="15"/>
                  </a:lnTo>
                  <a:lnTo>
                    <a:pt x="114" y="0"/>
                  </a:lnTo>
                  <a:lnTo>
                    <a:pt x="47" y="0"/>
                  </a:lnTo>
                  <a:lnTo>
                    <a:pt x="47" y="15"/>
                  </a:lnTo>
                  <a:lnTo>
                    <a:pt x="25" y="15"/>
                  </a:lnTo>
                  <a:lnTo>
                    <a:pt x="25" y="0"/>
                  </a:lnTo>
                  <a:lnTo>
                    <a:pt x="0" y="0"/>
                  </a:lnTo>
                  <a:lnTo>
                    <a:pt x="0" y="141"/>
                  </a:lnTo>
                  <a:lnTo>
                    <a:pt x="12" y="141"/>
                  </a:lnTo>
                  <a:lnTo>
                    <a:pt x="146" y="141"/>
                  </a:lnTo>
                  <a:lnTo>
                    <a:pt x="157" y="141"/>
                  </a:lnTo>
                  <a:lnTo>
                    <a:pt x="157" y="0"/>
                  </a:lnTo>
                  <a:close/>
                  <a:moveTo>
                    <a:pt x="146" y="129"/>
                  </a:moveTo>
                  <a:lnTo>
                    <a:pt x="12" y="129"/>
                  </a:lnTo>
                  <a:lnTo>
                    <a:pt x="12" y="40"/>
                  </a:lnTo>
                  <a:lnTo>
                    <a:pt x="146" y="40"/>
                  </a:lnTo>
                  <a:lnTo>
                    <a:pt x="146" y="12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36" name="Rectangle 30"/>
            <p:cNvSpPr>
              <a:spLocks noChangeArrowheads="1"/>
            </p:cNvSpPr>
            <p:nvPr/>
          </p:nvSpPr>
          <p:spPr bwMode="auto">
            <a:xfrm>
              <a:off x="2387600" y="3200401"/>
              <a:ext cx="20638" cy="349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37" name="Rectangle 31"/>
            <p:cNvSpPr>
              <a:spLocks noChangeArrowheads="1"/>
            </p:cNvSpPr>
            <p:nvPr/>
          </p:nvSpPr>
          <p:spPr bwMode="auto">
            <a:xfrm>
              <a:off x="2525713" y="3200401"/>
              <a:ext cx="23813" cy="349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</p:grpSp>
      <p:sp>
        <p:nvSpPr>
          <p:cNvPr id="38" name="AutoShape 32"/>
          <p:cNvSpPr>
            <a:spLocks/>
          </p:cNvSpPr>
          <p:nvPr/>
        </p:nvSpPr>
        <p:spPr bwMode="auto">
          <a:xfrm>
            <a:off x="1839795" y="2704102"/>
            <a:ext cx="546405" cy="451236"/>
          </a:xfrm>
          <a:custGeom>
            <a:avLst/>
            <a:gdLst>
              <a:gd name="T0" fmla="*/ 15660 w 21600"/>
              <a:gd name="T1" fmla="*/ 16668 h 21148"/>
              <a:gd name="T2" fmla="*/ 11880 w 21600"/>
              <a:gd name="T3" fmla="*/ 12668 h 21148"/>
              <a:gd name="T4" fmla="*/ 11880 w 21600"/>
              <a:gd name="T5" fmla="*/ 10428 h 21148"/>
              <a:gd name="T6" fmla="*/ 13365 w 21600"/>
              <a:gd name="T7" fmla="*/ 12508 h 21148"/>
              <a:gd name="T8" fmla="*/ 15390 w 21600"/>
              <a:gd name="T9" fmla="*/ 11388 h 21148"/>
              <a:gd name="T10" fmla="*/ 16470 w 21600"/>
              <a:gd name="T11" fmla="*/ 11228 h 21148"/>
              <a:gd name="T12" fmla="*/ 17820 w 21600"/>
              <a:gd name="T13" fmla="*/ 9948 h 21148"/>
              <a:gd name="T14" fmla="*/ 21600 w 21600"/>
              <a:gd name="T15" fmla="*/ 14428 h 21148"/>
              <a:gd name="T16" fmla="*/ 18765 w 21600"/>
              <a:gd name="T17" fmla="*/ 4828 h 21148"/>
              <a:gd name="T18" fmla="*/ 18630 w 21600"/>
              <a:gd name="T19" fmla="*/ 2588 h 21148"/>
              <a:gd name="T20" fmla="*/ 15660 w 21600"/>
              <a:gd name="T21" fmla="*/ 28 h 21148"/>
              <a:gd name="T22" fmla="*/ 12690 w 21600"/>
              <a:gd name="T23" fmla="*/ 4828 h 21148"/>
              <a:gd name="T24" fmla="*/ 12285 w 21600"/>
              <a:gd name="T25" fmla="*/ 5308 h 21148"/>
              <a:gd name="T26" fmla="*/ 13230 w 21600"/>
              <a:gd name="T27" fmla="*/ 6748 h 21148"/>
              <a:gd name="T28" fmla="*/ 13635 w 21600"/>
              <a:gd name="T29" fmla="*/ 8188 h 21148"/>
              <a:gd name="T30" fmla="*/ 13635 w 21600"/>
              <a:gd name="T31" fmla="*/ 8188 h 21148"/>
              <a:gd name="T32" fmla="*/ 13770 w 21600"/>
              <a:gd name="T33" fmla="*/ 8348 h 21148"/>
              <a:gd name="T34" fmla="*/ 13770 w 21600"/>
              <a:gd name="T35" fmla="*/ 8668 h 21148"/>
              <a:gd name="T36" fmla="*/ 15660 w 21600"/>
              <a:gd name="T37" fmla="*/ 11068 h 21148"/>
              <a:gd name="T38" fmla="*/ 17415 w 21600"/>
              <a:gd name="T39" fmla="*/ 8668 h 21148"/>
              <a:gd name="T40" fmla="*/ 17550 w 21600"/>
              <a:gd name="T41" fmla="*/ 8188 h 21148"/>
              <a:gd name="T42" fmla="*/ 17955 w 21600"/>
              <a:gd name="T43" fmla="*/ 6748 h 21148"/>
              <a:gd name="T44" fmla="*/ 18900 w 21600"/>
              <a:gd name="T45" fmla="*/ 5308 h 21148"/>
              <a:gd name="T46" fmla="*/ 16335 w 21600"/>
              <a:gd name="T47" fmla="*/ 14268 h 21148"/>
              <a:gd name="T48" fmla="*/ 16335 w 21600"/>
              <a:gd name="T49" fmla="*/ 14268 h 21148"/>
              <a:gd name="T50" fmla="*/ 16335 w 21600"/>
              <a:gd name="T51" fmla="*/ 14268 h 21148"/>
              <a:gd name="T52" fmla="*/ 16335 w 21600"/>
              <a:gd name="T53" fmla="*/ 14268 h 21148"/>
              <a:gd name="T54" fmla="*/ 16335 w 21600"/>
              <a:gd name="T55" fmla="*/ 14268 h 21148"/>
              <a:gd name="T56" fmla="*/ 9855 w 21600"/>
              <a:gd name="T57" fmla="*/ 13148 h 21148"/>
              <a:gd name="T58" fmla="*/ 8100 w 21600"/>
              <a:gd name="T59" fmla="*/ 14748 h 21148"/>
              <a:gd name="T60" fmla="*/ 7020 w 21600"/>
              <a:gd name="T61" fmla="*/ 14908 h 21148"/>
              <a:gd name="T62" fmla="*/ 4455 w 21600"/>
              <a:gd name="T63" fmla="*/ 16188 h 21148"/>
              <a:gd name="T64" fmla="*/ 2700 w 21600"/>
              <a:gd name="T65" fmla="*/ 13788 h 21148"/>
              <a:gd name="T66" fmla="*/ 7155 w 21600"/>
              <a:gd name="T67" fmla="*/ 21148 h 21148"/>
              <a:gd name="T68" fmla="*/ 11610 w 21600"/>
              <a:gd name="T69" fmla="*/ 13788 h 21148"/>
              <a:gd name="T70" fmla="*/ 10935 w 21600"/>
              <a:gd name="T71" fmla="*/ 7228 h 21148"/>
              <a:gd name="T72" fmla="*/ 10665 w 21600"/>
              <a:gd name="T73" fmla="*/ 4348 h 21148"/>
              <a:gd name="T74" fmla="*/ 7155 w 21600"/>
              <a:gd name="T75" fmla="*/ 1308 h 21148"/>
              <a:gd name="T76" fmla="*/ 3645 w 21600"/>
              <a:gd name="T77" fmla="*/ 7068 h 21148"/>
              <a:gd name="T78" fmla="*/ 3240 w 21600"/>
              <a:gd name="T79" fmla="*/ 7708 h 21148"/>
              <a:gd name="T80" fmla="*/ 4320 w 21600"/>
              <a:gd name="T81" fmla="*/ 9468 h 21148"/>
              <a:gd name="T82" fmla="*/ 4725 w 21600"/>
              <a:gd name="T83" fmla="*/ 11068 h 21148"/>
              <a:gd name="T84" fmla="*/ 4860 w 21600"/>
              <a:gd name="T85" fmla="*/ 11228 h 21148"/>
              <a:gd name="T86" fmla="*/ 4860 w 21600"/>
              <a:gd name="T87" fmla="*/ 11228 h 21148"/>
              <a:gd name="T88" fmla="*/ 4995 w 21600"/>
              <a:gd name="T89" fmla="*/ 11708 h 21148"/>
              <a:gd name="T90" fmla="*/ 7155 w 21600"/>
              <a:gd name="T91" fmla="*/ 14588 h 21148"/>
              <a:gd name="T92" fmla="*/ 9315 w 21600"/>
              <a:gd name="T93" fmla="*/ 11708 h 21148"/>
              <a:gd name="T94" fmla="*/ 9450 w 21600"/>
              <a:gd name="T95" fmla="*/ 11228 h 21148"/>
              <a:gd name="T96" fmla="*/ 9990 w 21600"/>
              <a:gd name="T97" fmla="*/ 9468 h 21148"/>
              <a:gd name="T98" fmla="*/ 11070 w 21600"/>
              <a:gd name="T99" fmla="*/ 7708 h 21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1600" h="21148">
                <a:moveTo>
                  <a:pt x="21600" y="14428"/>
                </a:moveTo>
                <a:cubicBezTo>
                  <a:pt x="21600" y="16188"/>
                  <a:pt x="17280" y="16668"/>
                  <a:pt x="15660" y="16668"/>
                </a:cubicBezTo>
                <a:cubicBezTo>
                  <a:pt x="15390" y="16668"/>
                  <a:pt x="15255" y="16668"/>
                  <a:pt x="15120" y="16668"/>
                </a:cubicBezTo>
                <a:cubicBezTo>
                  <a:pt x="14580" y="14748"/>
                  <a:pt x="13365" y="12988"/>
                  <a:pt x="11880" y="12668"/>
                </a:cubicBezTo>
                <a:cubicBezTo>
                  <a:pt x="11205" y="12508"/>
                  <a:pt x="10665" y="12188"/>
                  <a:pt x="10260" y="11868"/>
                </a:cubicBezTo>
                <a:cubicBezTo>
                  <a:pt x="10665" y="11228"/>
                  <a:pt x="11205" y="10588"/>
                  <a:pt x="11880" y="10428"/>
                </a:cubicBezTo>
                <a:cubicBezTo>
                  <a:pt x="12015" y="10428"/>
                  <a:pt x="12690" y="10268"/>
                  <a:pt x="13365" y="9948"/>
                </a:cubicBezTo>
                <a:cubicBezTo>
                  <a:pt x="13365" y="12508"/>
                  <a:pt x="13365" y="12508"/>
                  <a:pt x="13365" y="12508"/>
                </a:cubicBezTo>
                <a:cubicBezTo>
                  <a:pt x="13500" y="12188"/>
                  <a:pt x="14175" y="11068"/>
                  <a:pt x="14715" y="11228"/>
                </a:cubicBezTo>
                <a:cubicBezTo>
                  <a:pt x="14985" y="11228"/>
                  <a:pt x="15120" y="11388"/>
                  <a:pt x="15390" y="11388"/>
                </a:cubicBezTo>
                <a:cubicBezTo>
                  <a:pt x="15660" y="11388"/>
                  <a:pt x="15660" y="11388"/>
                  <a:pt x="15660" y="11388"/>
                </a:cubicBezTo>
                <a:cubicBezTo>
                  <a:pt x="16065" y="11388"/>
                  <a:pt x="16200" y="11228"/>
                  <a:pt x="16470" y="11228"/>
                </a:cubicBezTo>
                <a:cubicBezTo>
                  <a:pt x="16875" y="11068"/>
                  <a:pt x="17685" y="12188"/>
                  <a:pt x="17820" y="12508"/>
                </a:cubicBezTo>
                <a:cubicBezTo>
                  <a:pt x="17820" y="9948"/>
                  <a:pt x="17820" y="9948"/>
                  <a:pt x="17820" y="9948"/>
                </a:cubicBezTo>
                <a:cubicBezTo>
                  <a:pt x="18495" y="10268"/>
                  <a:pt x="19170" y="10428"/>
                  <a:pt x="19305" y="10428"/>
                </a:cubicBezTo>
                <a:cubicBezTo>
                  <a:pt x="20655" y="10748"/>
                  <a:pt x="21600" y="12828"/>
                  <a:pt x="21600" y="14428"/>
                </a:cubicBezTo>
                <a:close/>
                <a:moveTo>
                  <a:pt x="18900" y="5308"/>
                </a:moveTo>
                <a:cubicBezTo>
                  <a:pt x="18900" y="4988"/>
                  <a:pt x="18765" y="4988"/>
                  <a:pt x="18765" y="4828"/>
                </a:cubicBezTo>
                <a:cubicBezTo>
                  <a:pt x="18630" y="4828"/>
                  <a:pt x="18630" y="4828"/>
                  <a:pt x="18495" y="4828"/>
                </a:cubicBezTo>
                <a:cubicBezTo>
                  <a:pt x="18765" y="4028"/>
                  <a:pt x="18765" y="3228"/>
                  <a:pt x="18630" y="2588"/>
                </a:cubicBezTo>
                <a:cubicBezTo>
                  <a:pt x="18225" y="1148"/>
                  <a:pt x="17550" y="508"/>
                  <a:pt x="17010" y="188"/>
                </a:cubicBezTo>
                <a:cubicBezTo>
                  <a:pt x="16605" y="28"/>
                  <a:pt x="15660" y="28"/>
                  <a:pt x="15660" y="28"/>
                </a:cubicBezTo>
                <a:cubicBezTo>
                  <a:pt x="15660" y="28"/>
                  <a:pt x="13500" y="-452"/>
                  <a:pt x="12555" y="2588"/>
                </a:cubicBezTo>
                <a:cubicBezTo>
                  <a:pt x="12420" y="3228"/>
                  <a:pt x="12555" y="4028"/>
                  <a:pt x="12690" y="4828"/>
                </a:cubicBezTo>
                <a:cubicBezTo>
                  <a:pt x="12555" y="4828"/>
                  <a:pt x="12555" y="4828"/>
                  <a:pt x="12420" y="4828"/>
                </a:cubicBezTo>
                <a:cubicBezTo>
                  <a:pt x="12420" y="4988"/>
                  <a:pt x="12285" y="4988"/>
                  <a:pt x="12285" y="5308"/>
                </a:cubicBezTo>
                <a:cubicBezTo>
                  <a:pt x="12285" y="5628"/>
                  <a:pt x="12285" y="5948"/>
                  <a:pt x="12420" y="6268"/>
                </a:cubicBezTo>
                <a:cubicBezTo>
                  <a:pt x="12555" y="6748"/>
                  <a:pt x="12690" y="7068"/>
                  <a:pt x="13230" y="6748"/>
                </a:cubicBezTo>
                <a:cubicBezTo>
                  <a:pt x="13230" y="7708"/>
                  <a:pt x="13365" y="8028"/>
                  <a:pt x="13635" y="8188"/>
                </a:cubicBezTo>
                <a:cubicBezTo>
                  <a:pt x="13635" y="8188"/>
                  <a:pt x="13635" y="8188"/>
                  <a:pt x="13635" y="8188"/>
                </a:cubicBezTo>
                <a:cubicBezTo>
                  <a:pt x="13635" y="8188"/>
                  <a:pt x="13635" y="8188"/>
                  <a:pt x="13635" y="8188"/>
                </a:cubicBezTo>
                <a:cubicBezTo>
                  <a:pt x="13635" y="8188"/>
                  <a:pt x="13635" y="8188"/>
                  <a:pt x="13635" y="8188"/>
                </a:cubicBezTo>
                <a:cubicBezTo>
                  <a:pt x="13635" y="8188"/>
                  <a:pt x="13635" y="8188"/>
                  <a:pt x="13635" y="8188"/>
                </a:cubicBezTo>
                <a:cubicBezTo>
                  <a:pt x="13635" y="8188"/>
                  <a:pt x="13635" y="8188"/>
                  <a:pt x="13770" y="8348"/>
                </a:cubicBezTo>
                <a:cubicBezTo>
                  <a:pt x="13770" y="8348"/>
                  <a:pt x="13770" y="8348"/>
                  <a:pt x="13770" y="8348"/>
                </a:cubicBezTo>
                <a:cubicBezTo>
                  <a:pt x="13770" y="8508"/>
                  <a:pt x="13770" y="8668"/>
                  <a:pt x="13770" y="8668"/>
                </a:cubicBezTo>
                <a:cubicBezTo>
                  <a:pt x="13770" y="8988"/>
                  <a:pt x="13770" y="9308"/>
                  <a:pt x="13770" y="9468"/>
                </a:cubicBezTo>
                <a:cubicBezTo>
                  <a:pt x="13905" y="9628"/>
                  <a:pt x="14715" y="11068"/>
                  <a:pt x="15660" y="11068"/>
                </a:cubicBezTo>
                <a:cubicBezTo>
                  <a:pt x="16605" y="11068"/>
                  <a:pt x="17415" y="9628"/>
                  <a:pt x="17415" y="9468"/>
                </a:cubicBezTo>
                <a:cubicBezTo>
                  <a:pt x="17415" y="9148"/>
                  <a:pt x="17415" y="8988"/>
                  <a:pt x="17415" y="8668"/>
                </a:cubicBezTo>
                <a:cubicBezTo>
                  <a:pt x="17415" y="8668"/>
                  <a:pt x="17415" y="8508"/>
                  <a:pt x="17415" y="8348"/>
                </a:cubicBezTo>
                <a:cubicBezTo>
                  <a:pt x="17415" y="8348"/>
                  <a:pt x="17550" y="8348"/>
                  <a:pt x="17550" y="8188"/>
                </a:cubicBezTo>
                <a:cubicBezTo>
                  <a:pt x="17550" y="8188"/>
                  <a:pt x="17550" y="8188"/>
                  <a:pt x="17550" y="8188"/>
                </a:cubicBezTo>
                <a:cubicBezTo>
                  <a:pt x="17685" y="8028"/>
                  <a:pt x="17955" y="7708"/>
                  <a:pt x="17955" y="6748"/>
                </a:cubicBezTo>
                <a:cubicBezTo>
                  <a:pt x="18495" y="7068"/>
                  <a:pt x="18630" y="6748"/>
                  <a:pt x="18765" y="6268"/>
                </a:cubicBezTo>
                <a:cubicBezTo>
                  <a:pt x="18900" y="5948"/>
                  <a:pt x="18900" y="5628"/>
                  <a:pt x="18900" y="5308"/>
                </a:cubicBezTo>
                <a:close/>
                <a:moveTo>
                  <a:pt x="16335" y="14268"/>
                </a:moveTo>
                <a:cubicBezTo>
                  <a:pt x="16335" y="14268"/>
                  <a:pt x="16335" y="14268"/>
                  <a:pt x="16335" y="14268"/>
                </a:cubicBezTo>
                <a:cubicBezTo>
                  <a:pt x="16335" y="14268"/>
                  <a:pt x="16335" y="14268"/>
                  <a:pt x="16335" y="14268"/>
                </a:cubicBezTo>
                <a:close/>
                <a:moveTo>
                  <a:pt x="16335" y="14268"/>
                </a:moveTo>
                <a:cubicBezTo>
                  <a:pt x="16335" y="14268"/>
                  <a:pt x="16335" y="14268"/>
                  <a:pt x="16335" y="14268"/>
                </a:cubicBezTo>
                <a:cubicBezTo>
                  <a:pt x="16335" y="14268"/>
                  <a:pt x="16335" y="14268"/>
                  <a:pt x="16335" y="14268"/>
                </a:cubicBezTo>
                <a:close/>
                <a:moveTo>
                  <a:pt x="16335" y="14268"/>
                </a:moveTo>
                <a:cubicBezTo>
                  <a:pt x="16335" y="14268"/>
                  <a:pt x="16335" y="14268"/>
                  <a:pt x="16335" y="14268"/>
                </a:cubicBezTo>
                <a:cubicBezTo>
                  <a:pt x="16335" y="14268"/>
                  <a:pt x="16335" y="14268"/>
                  <a:pt x="16335" y="14268"/>
                </a:cubicBezTo>
                <a:cubicBezTo>
                  <a:pt x="16335" y="14268"/>
                  <a:pt x="16335" y="14268"/>
                  <a:pt x="16335" y="14268"/>
                </a:cubicBezTo>
                <a:close/>
                <a:moveTo>
                  <a:pt x="11610" y="13788"/>
                </a:moveTo>
                <a:cubicBezTo>
                  <a:pt x="11475" y="13788"/>
                  <a:pt x="10530" y="13628"/>
                  <a:pt x="9855" y="13148"/>
                </a:cubicBezTo>
                <a:cubicBezTo>
                  <a:pt x="9855" y="16188"/>
                  <a:pt x="9855" y="16188"/>
                  <a:pt x="9855" y="16188"/>
                </a:cubicBezTo>
                <a:cubicBezTo>
                  <a:pt x="9585" y="15868"/>
                  <a:pt x="8775" y="14428"/>
                  <a:pt x="8100" y="14748"/>
                </a:cubicBezTo>
                <a:cubicBezTo>
                  <a:pt x="7830" y="14748"/>
                  <a:pt x="7695" y="14908"/>
                  <a:pt x="7290" y="14908"/>
                </a:cubicBezTo>
                <a:cubicBezTo>
                  <a:pt x="7020" y="14908"/>
                  <a:pt x="7020" y="14908"/>
                  <a:pt x="7020" y="14908"/>
                </a:cubicBezTo>
                <a:cubicBezTo>
                  <a:pt x="6615" y="14908"/>
                  <a:pt x="6480" y="14748"/>
                  <a:pt x="6210" y="14748"/>
                </a:cubicBezTo>
                <a:cubicBezTo>
                  <a:pt x="5535" y="14428"/>
                  <a:pt x="4725" y="15868"/>
                  <a:pt x="4455" y="16188"/>
                </a:cubicBezTo>
                <a:cubicBezTo>
                  <a:pt x="4455" y="13148"/>
                  <a:pt x="4455" y="13148"/>
                  <a:pt x="4455" y="13148"/>
                </a:cubicBezTo>
                <a:cubicBezTo>
                  <a:pt x="3780" y="13628"/>
                  <a:pt x="2835" y="13788"/>
                  <a:pt x="2700" y="13788"/>
                </a:cubicBezTo>
                <a:cubicBezTo>
                  <a:pt x="1080" y="14268"/>
                  <a:pt x="0" y="16668"/>
                  <a:pt x="0" y="18428"/>
                </a:cubicBezTo>
                <a:cubicBezTo>
                  <a:pt x="0" y="20508"/>
                  <a:pt x="5130" y="21148"/>
                  <a:pt x="7155" y="21148"/>
                </a:cubicBezTo>
                <a:cubicBezTo>
                  <a:pt x="9180" y="21148"/>
                  <a:pt x="14310" y="20508"/>
                  <a:pt x="14310" y="18428"/>
                </a:cubicBezTo>
                <a:cubicBezTo>
                  <a:pt x="14310" y="16668"/>
                  <a:pt x="13095" y="14268"/>
                  <a:pt x="11610" y="13788"/>
                </a:cubicBezTo>
                <a:close/>
                <a:moveTo>
                  <a:pt x="11070" y="7708"/>
                </a:moveTo>
                <a:cubicBezTo>
                  <a:pt x="11070" y="7388"/>
                  <a:pt x="10935" y="7228"/>
                  <a:pt x="10935" y="7228"/>
                </a:cubicBezTo>
                <a:cubicBezTo>
                  <a:pt x="10800" y="7068"/>
                  <a:pt x="10665" y="7068"/>
                  <a:pt x="10665" y="7068"/>
                </a:cubicBezTo>
                <a:cubicBezTo>
                  <a:pt x="10800" y="6108"/>
                  <a:pt x="10935" y="5308"/>
                  <a:pt x="10665" y="4348"/>
                </a:cubicBezTo>
                <a:cubicBezTo>
                  <a:pt x="10260" y="2908"/>
                  <a:pt x="9450" y="2108"/>
                  <a:pt x="8775" y="1628"/>
                </a:cubicBezTo>
                <a:cubicBezTo>
                  <a:pt x="8370" y="1468"/>
                  <a:pt x="7155" y="1308"/>
                  <a:pt x="7155" y="1308"/>
                </a:cubicBezTo>
                <a:cubicBezTo>
                  <a:pt x="7155" y="1308"/>
                  <a:pt x="4590" y="988"/>
                  <a:pt x="3645" y="4348"/>
                </a:cubicBezTo>
                <a:cubicBezTo>
                  <a:pt x="3375" y="5308"/>
                  <a:pt x="3510" y="6108"/>
                  <a:pt x="3645" y="7068"/>
                </a:cubicBezTo>
                <a:cubicBezTo>
                  <a:pt x="3645" y="7068"/>
                  <a:pt x="3510" y="7068"/>
                  <a:pt x="3510" y="7228"/>
                </a:cubicBezTo>
                <a:cubicBezTo>
                  <a:pt x="3375" y="7228"/>
                  <a:pt x="3240" y="7388"/>
                  <a:pt x="3240" y="7708"/>
                </a:cubicBezTo>
                <a:cubicBezTo>
                  <a:pt x="3240" y="8028"/>
                  <a:pt x="3240" y="8508"/>
                  <a:pt x="3375" y="8828"/>
                </a:cubicBezTo>
                <a:cubicBezTo>
                  <a:pt x="3510" y="9468"/>
                  <a:pt x="3780" y="9788"/>
                  <a:pt x="4320" y="9468"/>
                </a:cubicBezTo>
                <a:cubicBezTo>
                  <a:pt x="4320" y="10428"/>
                  <a:pt x="4590" y="10908"/>
                  <a:pt x="4725" y="11068"/>
                </a:cubicBezTo>
                <a:cubicBezTo>
                  <a:pt x="4725" y="11068"/>
                  <a:pt x="4725" y="11068"/>
                  <a:pt x="4725" y="11068"/>
                </a:cubicBezTo>
                <a:cubicBezTo>
                  <a:pt x="4725" y="11068"/>
                  <a:pt x="4725" y="11068"/>
                  <a:pt x="4725" y="11068"/>
                </a:cubicBezTo>
                <a:cubicBezTo>
                  <a:pt x="4860" y="11068"/>
                  <a:pt x="4860" y="11228"/>
                  <a:pt x="4860" y="11228"/>
                </a:cubicBezTo>
                <a:cubicBezTo>
                  <a:pt x="4860" y="11228"/>
                  <a:pt x="4860" y="11228"/>
                  <a:pt x="4860" y="11228"/>
                </a:cubicBezTo>
                <a:cubicBezTo>
                  <a:pt x="4860" y="11228"/>
                  <a:pt x="4860" y="11228"/>
                  <a:pt x="4860" y="11228"/>
                </a:cubicBezTo>
                <a:cubicBezTo>
                  <a:pt x="4995" y="11228"/>
                  <a:pt x="4995" y="11228"/>
                  <a:pt x="4995" y="11388"/>
                </a:cubicBezTo>
                <a:cubicBezTo>
                  <a:pt x="4995" y="11388"/>
                  <a:pt x="4995" y="11548"/>
                  <a:pt x="4995" y="11708"/>
                </a:cubicBezTo>
                <a:cubicBezTo>
                  <a:pt x="4995" y="12028"/>
                  <a:pt x="4995" y="12348"/>
                  <a:pt x="5130" y="12668"/>
                </a:cubicBezTo>
                <a:cubicBezTo>
                  <a:pt x="5130" y="12988"/>
                  <a:pt x="6075" y="14588"/>
                  <a:pt x="7155" y="14588"/>
                </a:cubicBezTo>
                <a:cubicBezTo>
                  <a:pt x="8235" y="14588"/>
                  <a:pt x="9315" y="12828"/>
                  <a:pt x="9315" y="12508"/>
                </a:cubicBezTo>
                <a:cubicBezTo>
                  <a:pt x="9315" y="12348"/>
                  <a:pt x="9315" y="12028"/>
                  <a:pt x="9315" y="11708"/>
                </a:cubicBezTo>
                <a:cubicBezTo>
                  <a:pt x="9315" y="11548"/>
                  <a:pt x="9315" y="11388"/>
                  <a:pt x="9315" y="11388"/>
                </a:cubicBezTo>
                <a:cubicBezTo>
                  <a:pt x="9315" y="11228"/>
                  <a:pt x="9450" y="11228"/>
                  <a:pt x="9450" y="11228"/>
                </a:cubicBezTo>
                <a:cubicBezTo>
                  <a:pt x="9450" y="11228"/>
                  <a:pt x="9450" y="11228"/>
                  <a:pt x="9450" y="11228"/>
                </a:cubicBezTo>
                <a:cubicBezTo>
                  <a:pt x="9720" y="11068"/>
                  <a:pt x="9990" y="10588"/>
                  <a:pt x="9990" y="9468"/>
                </a:cubicBezTo>
                <a:cubicBezTo>
                  <a:pt x="10530" y="9788"/>
                  <a:pt x="10800" y="9468"/>
                  <a:pt x="10935" y="8828"/>
                </a:cubicBezTo>
                <a:cubicBezTo>
                  <a:pt x="11070" y="8508"/>
                  <a:pt x="11070" y="8028"/>
                  <a:pt x="11070" y="7708"/>
                </a:cubicBezTo>
                <a:close/>
                <a:moveTo>
                  <a:pt x="11070" y="7708"/>
                </a:move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xtLst/>
        </p:spPr>
        <p:txBody>
          <a:bodyPr lIns="0" tIns="0" rIns="0" bIns="0"/>
          <a:lstStyle/>
          <a:p>
            <a:pPr algn="just" rtl="1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209655" y="2803261"/>
            <a:ext cx="180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1400" b="1" dirty="0">
                <a:solidFill>
                  <a:prstClr val="black"/>
                </a:solidFill>
                <a:cs typeface="B Mitra" panose="00000400000000000000" pitchFamily="2" charset="-78"/>
              </a:rPr>
              <a:t>تاریخ </a:t>
            </a:r>
            <a:r>
              <a:rPr lang="fa-IR" sz="1400" b="1" dirty="0" smtClean="0">
                <a:solidFill>
                  <a:prstClr val="black"/>
                </a:solidFill>
                <a:cs typeface="B Mitra" panose="00000400000000000000" pitchFamily="2" charset="-78"/>
              </a:rPr>
              <a:t>برگزاری:</a:t>
            </a:r>
            <a:endParaRPr lang="en-US" sz="1400" b="1" dirty="0">
              <a:solidFill>
                <a:prstClr val="black"/>
              </a:solidFill>
              <a:cs typeface="B Mitra" panose="00000400000000000000" pitchFamily="2" charset="-7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9794" y="2775833"/>
            <a:ext cx="180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1400" b="1" dirty="0">
                <a:solidFill>
                  <a:prstClr val="black"/>
                </a:solidFill>
                <a:cs typeface="B Mitra" panose="00000400000000000000" pitchFamily="2" charset="-78"/>
              </a:rPr>
              <a:t>تعداد </a:t>
            </a:r>
            <a:r>
              <a:rPr lang="fa-IR" sz="1400" b="1" dirty="0" smtClean="0">
                <a:solidFill>
                  <a:prstClr val="black"/>
                </a:solidFill>
                <a:cs typeface="B Mitra" panose="00000400000000000000" pitchFamily="2" charset="-78"/>
              </a:rPr>
              <a:t>مخاطبان:</a:t>
            </a:r>
            <a:endParaRPr lang="en-US" sz="1400" b="1" dirty="0">
              <a:solidFill>
                <a:prstClr val="black"/>
              </a:solidFill>
              <a:cs typeface="B Mitra" panose="00000400000000000000" pitchFamily="2" charset="-78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-163" y="3622402"/>
            <a:ext cx="6842974" cy="36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fa-IR" sz="2400" dirty="0" smtClean="0">
                <a:solidFill>
                  <a:srgbClr val="00B0F0"/>
                </a:solidFill>
                <a:cs typeface="B Titr" panose="00000700000000000000" pitchFamily="2" charset="-78"/>
              </a:rPr>
              <a:t>معرفی برنامه</a:t>
            </a:r>
            <a:endParaRPr lang="en-GB" sz="2400" b="1" dirty="0">
              <a:solidFill>
                <a:srgbClr val="00B0F0"/>
              </a:solidFill>
              <a:latin typeface="Ruda" panose="02000000000000000000" pitchFamily="2" charset="0"/>
              <a:ea typeface="Fira Sans Book" panose="00000400000000000000" pitchFamily="50" charset="0"/>
              <a:cs typeface="B Titr" panose="00000700000000000000" pitchFamily="2" charset="-78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-10006" y="3327844"/>
            <a:ext cx="6868006" cy="6701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50" name="Shape 537"/>
          <p:cNvSpPr>
            <a:spLocks noGrp="1"/>
          </p:cNvSpPr>
          <p:nvPr>
            <p:ph type="pic" idx="2"/>
          </p:nvPr>
        </p:nvSpPr>
        <p:spPr>
          <a:xfrm>
            <a:off x="3185478" y="4329559"/>
            <a:ext cx="3045056" cy="40567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5" name="TextBox 64"/>
          <p:cNvSpPr txBox="1"/>
          <p:nvPr/>
        </p:nvSpPr>
        <p:spPr>
          <a:xfrm>
            <a:off x="460672" y="4067949"/>
            <a:ext cx="27561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en-US" sz="1100" dirty="0" smtClean="0">
                <a:cs typeface="B Zar" panose="00000400000000000000" pitchFamily="2" charset="-78"/>
              </a:rPr>
              <a:t>………………………………………..</a:t>
            </a:r>
            <a:endParaRPr lang="en-US" sz="1100" dirty="0">
              <a:cs typeface="B Zar" panose="00000400000000000000" pitchFamily="2" charset="-78"/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503" y="181621"/>
            <a:ext cx="908774" cy="887762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73" y="181621"/>
            <a:ext cx="790757" cy="887762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963" y="181426"/>
            <a:ext cx="1078691" cy="914606"/>
          </a:xfrm>
          <a:prstGeom prst="rect">
            <a:avLst/>
          </a:prstGeom>
        </p:spPr>
      </p:pic>
      <p:sp>
        <p:nvSpPr>
          <p:cNvPr id="43" name="Rectangle 42"/>
          <p:cNvSpPr/>
          <p:nvPr/>
        </p:nvSpPr>
        <p:spPr>
          <a:xfrm>
            <a:off x="813822" y="9446098"/>
            <a:ext cx="3872477" cy="4571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44" name="8-Point Star 43"/>
          <p:cNvSpPr/>
          <p:nvPr/>
        </p:nvSpPr>
        <p:spPr>
          <a:xfrm>
            <a:off x="148756" y="9111308"/>
            <a:ext cx="672967" cy="669580"/>
          </a:xfrm>
          <a:prstGeom prst="star8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fa-IR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718" y="8721970"/>
            <a:ext cx="1659901" cy="950553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1763893" y="959275"/>
            <a:ext cx="35428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16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400" b="1" dirty="0">
                <a:solidFill>
                  <a:srgbClr val="FF0000"/>
                </a:solidFill>
                <a:cs typeface="B Mitra" panose="00000400000000000000" pitchFamily="2" charset="-78"/>
              </a:rPr>
              <a:t>ویژه</a:t>
            </a:r>
          </a:p>
          <a:p>
            <a:pPr algn="ctr"/>
            <a:r>
              <a:rPr lang="fa-IR" sz="16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16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...............</a:t>
            </a:r>
            <a:endParaRPr lang="en-US" sz="1600" b="1" dirty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 </a:t>
            </a:r>
            <a:r>
              <a:rPr lang="fa-IR" sz="1600" b="1" dirty="0" smtClean="0">
                <a:cs typeface="B Mitra" panose="00000400000000000000" pitchFamily="2" charset="-78"/>
              </a:rPr>
              <a:t>جشنواره </a:t>
            </a:r>
            <a:r>
              <a:rPr lang="fa-IR" sz="1600" b="1" dirty="0">
                <a:cs typeface="B Mitra" panose="00000400000000000000" pitchFamily="2" charset="-78"/>
              </a:rPr>
              <a:t>دانشگاهی حرکت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2506120" y="2822572"/>
            <a:ext cx="180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1400" b="1" dirty="0" smtClean="0">
                <a:solidFill>
                  <a:prstClr val="black"/>
                </a:solidFill>
                <a:cs typeface="B Mitra" panose="00000400000000000000" pitchFamily="2" charset="-78"/>
              </a:rPr>
              <a:t>وسعت:</a:t>
            </a:r>
            <a:endParaRPr lang="en-US" sz="1400" b="1" dirty="0">
              <a:solidFill>
                <a:prstClr val="black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8902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41" grpId="0"/>
      <p:bldP spid="42" grpId="0" animBg="1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0" y="1738843"/>
            <a:ext cx="6867239" cy="470708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b="1" dirty="0">
                <a:solidFill>
                  <a:prstClr val="white"/>
                </a:solidFill>
                <a:cs typeface="B Titr" panose="00000700000000000000" pitchFamily="2" charset="-78"/>
              </a:rPr>
              <a:t>عنوان برنامه</a:t>
            </a:r>
            <a:endParaRPr lang="en-US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0" y="2344079"/>
            <a:ext cx="6867239" cy="6701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142" name="Title 1"/>
          <p:cNvSpPr txBox="1">
            <a:spLocks/>
          </p:cNvSpPr>
          <p:nvPr/>
        </p:nvSpPr>
        <p:spPr>
          <a:xfrm>
            <a:off x="-163" y="2368717"/>
            <a:ext cx="6858163" cy="533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00000"/>
              </a:lnSpc>
            </a:pPr>
            <a:r>
              <a:rPr lang="fa-IR" sz="2000" dirty="0" smtClean="0">
                <a:solidFill>
                  <a:srgbClr val="00B0F0"/>
                </a:solidFill>
                <a:cs typeface="B Titr" panose="00000700000000000000" pitchFamily="2" charset="-78"/>
              </a:rPr>
              <a:t>اهداف برگزاری</a:t>
            </a:r>
            <a:endParaRPr lang="en-US" sz="2000" dirty="0">
              <a:solidFill>
                <a:srgbClr val="00B0F0"/>
              </a:solidFill>
              <a:cs typeface="B Titr" panose="00000700000000000000" pitchFamily="2" charset="-78"/>
            </a:endParaRPr>
          </a:p>
        </p:txBody>
      </p:sp>
      <p:sp>
        <p:nvSpPr>
          <p:cNvPr id="37" name="Shape 786"/>
          <p:cNvSpPr>
            <a:spLocks noGrp="1"/>
          </p:cNvSpPr>
          <p:nvPr>
            <p:ph type="pic" idx="3"/>
          </p:nvPr>
        </p:nvSpPr>
        <p:spPr>
          <a:xfrm>
            <a:off x="100173" y="261376"/>
            <a:ext cx="647311" cy="72824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cxnSp>
        <p:nvCxnSpPr>
          <p:cNvPr id="53" name="Shape 395"/>
          <p:cNvCxnSpPr/>
          <p:nvPr/>
        </p:nvCxnSpPr>
        <p:spPr>
          <a:xfrm>
            <a:off x="3618331" y="2863615"/>
            <a:ext cx="0" cy="586066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4" name="Shape 396"/>
          <p:cNvSpPr/>
          <p:nvPr/>
        </p:nvSpPr>
        <p:spPr>
          <a:xfrm rot="2133431">
            <a:off x="3310456" y="3650788"/>
            <a:ext cx="620900" cy="56790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65428"/>
                </a:moveTo>
                <a:lnTo>
                  <a:pt x="26305" y="7909"/>
                </a:lnTo>
                <a:lnTo>
                  <a:pt x="85552" y="0"/>
                </a:lnTo>
                <a:lnTo>
                  <a:pt x="120000" y="52884"/>
                </a:lnTo>
                <a:lnTo>
                  <a:pt x="95233" y="112757"/>
                </a:lnTo>
                <a:lnTo>
                  <a:pt x="35766" y="120000"/>
                </a:lnTo>
                <a:lnTo>
                  <a:pt x="0" y="65428"/>
                </a:lnTo>
                <a:close/>
              </a:path>
            </a:pathLst>
          </a:cu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Shape 397"/>
          <p:cNvSpPr/>
          <p:nvPr/>
        </p:nvSpPr>
        <p:spPr>
          <a:xfrm rot="2133431">
            <a:off x="3307881" y="5665780"/>
            <a:ext cx="620900" cy="57676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64423"/>
                </a:moveTo>
                <a:lnTo>
                  <a:pt x="26305" y="7787"/>
                </a:lnTo>
                <a:lnTo>
                  <a:pt x="85552" y="0"/>
                </a:lnTo>
                <a:lnTo>
                  <a:pt x="120000" y="52072"/>
                </a:lnTo>
                <a:lnTo>
                  <a:pt x="95233" y="111026"/>
                </a:lnTo>
                <a:lnTo>
                  <a:pt x="37131" y="120000"/>
                </a:lnTo>
                <a:lnTo>
                  <a:pt x="0" y="64423"/>
                </a:lnTo>
                <a:close/>
              </a:path>
            </a:pathLst>
          </a:cu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Shape 398"/>
          <p:cNvSpPr/>
          <p:nvPr/>
        </p:nvSpPr>
        <p:spPr>
          <a:xfrm rot="2133431">
            <a:off x="3308484" y="7486159"/>
            <a:ext cx="620900" cy="57469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64656"/>
                </a:moveTo>
                <a:lnTo>
                  <a:pt x="26305" y="7815"/>
                </a:lnTo>
                <a:lnTo>
                  <a:pt x="85552" y="0"/>
                </a:lnTo>
                <a:lnTo>
                  <a:pt x="120000" y="52260"/>
                </a:lnTo>
                <a:lnTo>
                  <a:pt x="95233" y="111427"/>
                </a:lnTo>
                <a:lnTo>
                  <a:pt x="36702" y="120000"/>
                </a:lnTo>
                <a:lnTo>
                  <a:pt x="0" y="64656"/>
                </a:lnTo>
                <a:close/>
              </a:path>
            </a:pathLst>
          </a:cu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350">
              <a:solidFill>
                <a:schemeClr val="accent2">
                  <a:lumMod val="60000"/>
                  <a:lumOff val="4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802334" y="3744506"/>
            <a:ext cx="25223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en-US" sz="1100" dirty="0" smtClean="0">
                <a:cs typeface="B Zar" panose="00000400000000000000" pitchFamily="2" charset="-78"/>
              </a:rPr>
              <a:t>…………………………………..</a:t>
            </a:r>
            <a:endParaRPr lang="en-US" sz="1100" dirty="0">
              <a:cs typeface="B Zar" panose="00000400000000000000" pitchFamily="2" charset="-78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49009" y="5515866"/>
            <a:ext cx="25223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en-US" sz="1100" dirty="0" smtClean="0">
                <a:cs typeface="B Zar" panose="00000400000000000000" pitchFamily="2" charset="-78"/>
              </a:rPr>
              <a:t>…………………</a:t>
            </a:r>
            <a:endParaRPr lang="en-US" sz="1100" dirty="0">
              <a:cs typeface="B Zar" panose="00000400000000000000" pitchFamily="2" charset="-7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901657" y="7567597"/>
            <a:ext cx="25223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en-US" sz="1100" dirty="0" smtClean="0">
                <a:cs typeface="B Zar" panose="00000400000000000000" pitchFamily="2" charset="-78"/>
              </a:rPr>
              <a:t>………………………….</a:t>
            </a:r>
            <a:endParaRPr lang="en-US" sz="1100" dirty="0">
              <a:cs typeface="B Zar" panose="00000400000000000000" pitchFamily="2" charset="-78"/>
            </a:endParaRPr>
          </a:p>
        </p:txBody>
      </p:sp>
      <p:sp>
        <p:nvSpPr>
          <p:cNvPr id="71" name="Text Placeholder 3"/>
          <p:cNvSpPr txBox="1">
            <a:spLocks/>
          </p:cNvSpPr>
          <p:nvPr/>
        </p:nvSpPr>
        <p:spPr>
          <a:xfrm>
            <a:off x="3289558" y="3361133"/>
            <a:ext cx="364424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just" defTabSz="914406" rtl="1">
              <a:spcBef>
                <a:spcPct val="20000"/>
              </a:spcBef>
              <a:defRPr/>
            </a:pPr>
            <a:r>
              <a:rPr lang="fa-IR" sz="2000" dirty="0" smtClean="0">
                <a:solidFill>
                  <a:schemeClr val="bg1"/>
                </a:solidFill>
                <a:latin typeface="Ruda" panose="02000000000000000000" pitchFamily="2" charset="0"/>
                <a:cs typeface="B Yekan" panose="00000400000000000000" pitchFamily="2" charset="-78"/>
              </a:rPr>
              <a:t>01</a:t>
            </a:r>
            <a:endParaRPr lang="en-US" sz="2000" dirty="0">
              <a:solidFill>
                <a:schemeClr val="bg1"/>
              </a:solidFill>
              <a:latin typeface="Ruda" panose="02000000000000000000" pitchFamily="2" charset="0"/>
              <a:cs typeface="B Yekan" panose="00000400000000000000" pitchFamily="2" charset="-78"/>
            </a:endParaRPr>
          </a:p>
        </p:txBody>
      </p:sp>
      <p:sp>
        <p:nvSpPr>
          <p:cNvPr id="73" name="Text Placeholder 3"/>
          <p:cNvSpPr txBox="1">
            <a:spLocks/>
          </p:cNvSpPr>
          <p:nvPr/>
        </p:nvSpPr>
        <p:spPr>
          <a:xfrm>
            <a:off x="3289558" y="7196640"/>
            <a:ext cx="364424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just" defTabSz="914406" rtl="1">
              <a:spcBef>
                <a:spcPct val="20000"/>
              </a:spcBef>
              <a:defRPr/>
            </a:pPr>
            <a:r>
              <a:rPr lang="fa-IR" sz="2000" dirty="0" smtClean="0">
                <a:solidFill>
                  <a:schemeClr val="bg1"/>
                </a:solidFill>
                <a:latin typeface="Ruda" panose="02000000000000000000" pitchFamily="2" charset="0"/>
                <a:cs typeface="B Yekan" panose="00000400000000000000" pitchFamily="2" charset="-78"/>
              </a:rPr>
              <a:t>03</a:t>
            </a:r>
            <a:endParaRPr lang="en-US" sz="2000" dirty="0">
              <a:solidFill>
                <a:schemeClr val="bg1"/>
              </a:solidFill>
              <a:latin typeface="Ruda" panose="02000000000000000000" pitchFamily="2" charset="0"/>
              <a:cs typeface="B Yekan" panose="00000400000000000000" pitchFamily="2" charset="-78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503" y="181621"/>
            <a:ext cx="908774" cy="88776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73" y="181621"/>
            <a:ext cx="790757" cy="88776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52" y="223494"/>
            <a:ext cx="994340" cy="843086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640649" y="9356685"/>
            <a:ext cx="4077905" cy="4571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25" name="8-Point Star 24"/>
          <p:cNvSpPr/>
          <p:nvPr/>
        </p:nvSpPr>
        <p:spPr>
          <a:xfrm>
            <a:off x="196283" y="9044754"/>
            <a:ext cx="672967" cy="669580"/>
          </a:xfrm>
          <a:prstGeom prst="star8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fa-IR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700367" y="673983"/>
            <a:ext cx="35428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16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400" b="1" dirty="0">
                <a:solidFill>
                  <a:srgbClr val="FF0000"/>
                </a:solidFill>
                <a:cs typeface="B Mitra" panose="00000400000000000000" pitchFamily="2" charset="-78"/>
              </a:rPr>
              <a:t>ویژه</a:t>
            </a:r>
          </a:p>
          <a:p>
            <a:pPr algn="ctr"/>
            <a:r>
              <a:rPr lang="fa-IR" sz="1600" b="1" dirty="0">
                <a:cs typeface="B Mitra" panose="00000400000000000000" pitchFamily="2" charset="-78"/>
              </a:rPr>
              <a:t>انجمن </a:t>
            </a:r>
            <a:r>
              <a:rPr lang="fa-IR" sz="1600" b="1" dirty="0" smtClean="0">
                <a:cs typeface="B Mitra" panose="00000400000000000000" pitchFamily="2" charset="-78"/>
              </a:rPr>
              <a:t>علمی </a:t>
            </a:r>
            <a:r>
              <a:rPr lang="fa-IR" sz="1600" b="1" dirty="0">
                <a:cs typeface="B Mitra" panose="00000400000000000000" pitchFamily="2" charset="-78"/>
              </a:rPr>
              <a:t>دانشجویی </a:t>
            </a:r>
            <a:r>
              <a:rPr lang="fa-IR" sz="16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...............</a:t>
            </a:r>
            <a:endParaRPr lang="en-US" sz="1600" b="1" dirty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 </a:t>
            </a:r>
            <a:r>
              <a:rPr lang="fa-IR" sz="1600" b="1" dirty="0" smtClean="0">
                <a:cs typeface="B Mitra" panose="00000400000000000000" pitchFamily="2" charset="-78"/>
              </a:rPr>
              <a:t>جشنواره </a:t>
            </a:r>
            <a:r>
              <a:rPr lang="fa-IR" sz="1600" b="1" dirty="0">
                <a:cs typeface="B Mitra" panose="00000400000000000000" pitchFamily="2" charset="-78"/>
              </a:rPr>
              <a:t>دانشگاهی حرکت</a:t>
            </a:r>
            <a:endParaRPr lang="en-US" sz="1600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73" y="8763781"/>
            <a:ext cx="1659901" cy="95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56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142" grpId="0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330" y="170333"/>
            <a:ext cx="908774" cy="88776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913" y="294468"/>
            <a:ext cx="790757" cy="763627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220851" y="288823"/>
            <a:ext cx="861189" cy="77491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0800" tIns="50800" rIns="50800" bIns="50800" numCol="1" rtlCol="0" anchor="ctr">
            <a:noAutofit/>
          </a:bodyPr>
          <a:lstStyle/>
          <a:p>
            <a:pPr algn="ctr"/>
            <a:r>
              <a:rPr lang="fa-IR" sz="1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لوگو انجمن</a:t>
            </a:r>
            <a:endParaRPr lang="en-US" sz="1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  <a:sym typeface="Helvetica Light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" y="322359"/>
            <a:ext cx="1109893" cy="941062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1562100"/>
            <a:ext cx="6858000" cy="52578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b="1" dirty="0">
                <a:solidFill>
                  <a:prstClr val="white"/>
                </a:solidFill>
                <a:cs typeface="B Titr" panose="00000700000000000000" pitchFamily="2" charset="-78"/>
              </a:rPr>
              <a:t>عنوان برنامه</a:t>
            </a:r>
            <a:endParaRPr lang="en-US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2767" y="9509085"/>
            <a:ext cx="4414388" cy="4571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 b="1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  <p:sp>
        <p:nvSpPr>
          <p:cNvPr id="20" name="8-Point Star 19"/>
          <p:cNvSpPr/>
          <p:nvPr/>
        </p:nvSpPr>
        <p:spPr>
          <a:xfrm>
            <a:off x="196283" y="9174295"/>
            <a:ext cx="672967" cy="669580"/>
          </a:xfrm>
          <a:prstGeom prst="star8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96283" y="2165069"/>
            <a:ext cx="6546253" cy="4571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58537" y="2962861"/>
            <a:ext cx="8611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a-IR" sz="1600" b="1" dirty="0">
                <a:solidFill>
                  <a:srgbClr val="00B0F0"/>
                </a:solidFill>
                <a:cs typeface="B Nazanin" panose="00000400000000000000" pitchFamily="2" charset="-78"/>
              </a:rPr>
              <a:t>همکاران</a:t>
            </a:r>
            <a:r>
              <a:rPr lang="fa-IR" sz="1600" b="1" dirty="0">
                <a:solidFill>
                  <a:srgbClr val="44546A">
                    <a:lumMod val="50000"/>
                  </a:srgbClr>
                </a:solidFill>
                <a:cs typeface="B Nazanin" panose="00000400000000000000" pitchFamily="2" charset="-78"/>
              </a:rPr>
              <a:t> :</a:t>
            </a:r>
            <a:endParaRPr lang="en-US" sz="1600" b="1" dirty="0">
              <a:solidFill>
                <a:srgbClr val="44546A">
                  <a:lumMod val="50000"/>
                </a:srgbClr>
              </a:solidFill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30429" y="5144256"/>
            <a:ext cx="13837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a-IR" b="1" dirty="0">
                <a:solidFill>
                  <a:srgbClr val="00B0F0"/>
                </a:solidFill>
                <a:cs typeface="B Nazanin" panose="00000400000000000000" pitchFamily="2" charset="-78"/>
              </a:rPr>
              <a:t>استادان همراه :</a:t>
            </a:r>
            <a:endParaRPr lang="en-US" b="1" dirty="0">
              <a:solidFill>
                <a:srgbClr val="00B0F0"/>
              </a:solidFill>
              <a:cs typeface="B Nazanin" panose="000004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11457" y="397333"/>
            <a:ext cx="35428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16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400" b="1" dirty="0">
                <a:solidFill>
                  <a:srgbClr val="FF0000"/>
                </a:solidFill>
                <a:cs typeface="B Mitra" panose="00000400000000000000" pitchFamily="2" charset="-78"/>
              </a:rPr>
              <a:t>ویژه</a:t>
            </a:r>
          </a:p>
          <a:p>
            <a:pPr algn="ctr"/>
            <a:r>
              <a:rPr lang="fa-IR" sz="16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16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...............</a:t>
            </a:r>
            <a:endParaRPr lang="en-US" sz="1600" b="1" dirty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 </a:t>
            </a:r>
            <a:r>
              <a:rPr lang="fa-IR" sz="1600" b="1" dirty="0" smtClean="0">
                <a:cs typeface="B Mitra" panose="00000400000000000000" pitchFamily="2" charset="-78"/>
              </a:rPr>
              <a:t>جشنواره </a:t>
            </a:r>
            <a:r>
              <a:rPr lang="fa-IR" sz="1600" b="1" dirty="0">
                <a:cs typeface="B Mitra" panose="00000400000000000000" pitchFamily="2" charset="-78"/>
              </a:rPr>
              <a:t>دانشگاهی حرکت</a:t>
            </a:r>
            <a:endParaRPr lang="en-US" sz="16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718" y="8721970"/>
            <a:ext cx="1659901" cy="950553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3511478" y="7187152"/>
            <a:ext cx="30941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a-IR" sz="1600" b="1" dirty="0" smtClean="0">
                <a:solidFill>
                  <a:srgbClr val="00B0F0"/>
                </a:solidFill>
                <a:cs typeface="B Nazanin" panose="00000400000000000000" pitchFamily="2" charset="-78"/>
              </a:rPr>
              <a:t>در صورت همکاری با سایر نهادها ذکر شود</a:t>
            </a:r>
            <a:endParaRPr lang="en-US" sz="1600" b="1" dirty="0">
              <a:solidFill>
                <a:srgbClr val="44546A">
                  <a:lumMod val="50000"/>
                </a:srgb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030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786"/>
          <p:cNvSpPr>
            <a:spLocks noGrp="1"/>
          </p:cNvSpPr>
          <p:nvPr>
            <p:ph type="pic" idx="3"/>
          </p:nvPr>
        </p:nvSpPr>
        <p:spPr>
          <a:xfrm>
            <a:off x="82616" y="154155"/>
            <a:ext cx="647311" cy="72824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sp>
        <p:nvSpPr>
          <p:cNvPr id="52" name="Rectangle 51"/>
          <p:cNvSpPr/>
          <p:nvPr/>
        </p:nvSpPr>
        <p:spPr>
          <a:xfrm>
            <a:off x="-22603" y="1666856"/>
            <a:ext cx="6867239" cy="35600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b="1" dirty="0">
                <a:solidFill>
                  <a:prstClr val="white"/>
                </a:solidFill>
                <a:cs typeface="B Titr" panose="00000700000000000000" pitchFamily="2" charset="-78"/>
              </a:rPr>
              <a:t>عنوان برنامه</a:t>
            </a:r>
            <a:endParaRPr lang="en-US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0" y="2089660"/>
            <a:ext cx="6867239" cy="6701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54" name="Title 1"/>
          <p:cNvSpPr txBox="1">
            <a:spLocks/>
          </p:cNvSpPr>
          <p:nvPr/>
        </p:nvSpPr>
        <p:spPr>
          <a:xfrm>
            <a:off x="-163" y="2239800"/>
            <a:ext cx="6858163" cy="36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-IR" sz="2000" dirty="0" smtClean="0">
                <a:solidFill>
                  <a:srgbClr val="00B0F0"/>
                </a:solidFill>
                <a:cs typeface="B Titr" panose="00000700000000000000" pitchFamily="2" charset="-78"/>
              </a:rPr>
              <a:t>اعضای تیم اجرایی</a:t>
            </a:r>
            <a:endParaRPr lang="en-US" sz="2000" dirty="0">
              <a:solidFill>
                <a:srgbClr val="00B0F0"/>
              </a:solidFill>
              <a:cs typeface="B Titr" panose="00000700000000000000" pitchFamily="2" charset="-78"/>
            </a:endParaRPr>
          </a:p>
        </p:txBody>
      </p:sp>
      <p:pic>
        <p:nvPicPr>
          <p:cNvPr id="3" name="Picture Placeholder 2" descr="30718-NY0CPX.jpg ‎- Photos"/>
          <p:cNvPicPr>
            <a:picLocks noGrp="1" noChangeAspect="1"/>
          </p:cNvPicPr>
          <p:nvPr>
            <p:ph type="pic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42" r="24042"/>
          <a:stretch>
            <a:fillRect/>
          </a:stretch>
        </p:blipFill>
        <p:spPr>
          <a:xfrm>
            <a:off x="579438" y="2770188"/>
            <a:ext cx="1209675" cy="1258887"/>
          </a:xfrm>
          <a:prstGeom prst="rect">
            <a:avLst/>
          </a:prstGeom>
          <a:solidFill>
            <a:srgbClr val="181818"/>
          </a:solidFill>
          <a:ln>
            <a:noFill/>
          </a:ln>
        </p:spPr>
      </p:pic>
      <p:sp>
        <p:nvSpPr>
          <p:cNvPr id="79" name="Shape 513"/>
          <p:cNvSpPr>
            <a:spLocks noGrp="1"/>
          </p:cNvSpPr>
          <p:nvPr>
            <p:ph type="pic" idx="3"/>
          </p:nvPr>
        </p:nvSpPr>
        <p:spPr>
          <a:xfrm>
            <a:off x="2092286" y="2770124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0" name="Shape 514"/>
          <p:cNvSpPr>
            <a:spLocks noGrp="1"/>
          </p:cNvSpPr>
          <p:nvPr>
            <p:ph type="pic" idx="4"/>
          </p:nvPr>
        </p:nvSpPr>
        <p:spPr>
          <a:xfrm>
            <a:off x="3596665" y="2765693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7" name="Shape 820"/>
          <p:cNvSpPr/>
          <p:nvPr/>
        </p:nvSpPr>
        <p:spPr>
          <a:xfrm>
            <a:off x="454312" y="3977007"/>
            <a:ext cx="1376824" cy="5600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rgbClr val="00B0F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rgbClr val="00B0F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84" name="Shape 820"/>
          <p:cNvSpPr/>
          <p:nvPr/>
        </p:nvSpPr>
        <p:spPr>
          <a:xfrm>
            <a:off x="2004213" y="3977008"/>
            <a:ext cx="1376824" cy="54869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rgbClr val="00B0F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</a:t>
            </a:r>
            <a:r>
              <a:rPr lang="fa-IR" sz="1500" b="1" dirty="0" smtClean="0">
                <a:solidFill>
                  <a:srgbClr val="00B0F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دانشجو</a:t>
            </a:r>
            <a:endParaRPr lang="en-US" sz="1500" b="1" dirty="0">
              <a:solidFill>
                <a:srgbClr val="00B0F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 smtClean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 smtClean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85" name="Shape 820"/>
          <p:cNvSpPr/>
          <p:nvPr/>
        </p:nvSpPr>
        <p:spPr>
          <a:xfrm>
            <a:off x="3513600" y="3972576"/>
            <a:ext cx="1376824" cy="5600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rgbClr val="00B0F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rgbClr val="00B0F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86" name="Shape 514"/>
          <p:cNvSpPr txBox="1">
            <a:spLocks/>
          </p:cNvSpPr>
          <p:nvPr/>
        </p:nvSpPr>
        <p:spPr>
          <a:xfrm>
            <a:off x="5101044" y="2765693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 dirty="0"/>
          </a:p>
        </p:txBody>
      </p:sp>
      <p:sp>
        <p:nvSpPr>
          <p:cNvPr id="88" name="Shape 820"/>
          <p:cNvSpPr/>
          <p:nvPr/>
        </p:nvSpPr>
        <p:spPr>
          <a:xfrm>
            <a:off x="5017979" y="3972576"/>
            <a:ext cx="1376824" cy="5600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rgbClr val="00B0F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rgbClr val="00B0F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101" name="Shape 512"/>
          <p:cNvSpPr txBox="1">
            <a:spLocks/>
          </p:cNvSpPr>
          <p:nvPr/>
        </p:nvSpPr>
        <p:spPr>
          <a:xfrm>
            <a:off x="579245" y="4818647"/>
            <a:ext cx="1209674" cy="1259526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/>
          </a:p>
        </p:txBody>
      </p:sp>
      <p:sp>
        <p:nvSpPr>
          <p:cNvPr id="102" name="Shape 513"/>
          <p:cNvSpPr txBox="1">
            <a:spLocks/>
          </p:cNvSpPr>
          <p:nvPr/>
        </p:nvSpPr>
        <p:spPr>
          <a:xfrm>
            <a:off x="2092286" y="4818646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 dirty="0"/>
          </a:p>
        </p:txBody>
      </p:sp>
      <p:sp>
        <p:nvSpPr>
          <p:cNvPr id="103" name="Shape 514"/>
          <p:cNvSpPr txBox="1">
            <a:spLocks/>
          </p:cNvSpPr>
          <p:nvPr/>
        </p:nvSpPr>
        <p:spPr>
          <a:xfrm>
            <a:off x="3596665" y="4814215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 dirty="0"/>
          </a:p>
        </p:txBody>
      </p:sp>
      <p:sp>
        <p:nvSpPr>
          <p:cNvPr id="107" name="Shape 820"/>
          <p:cNvSpPr/>
          <p:nvPr/>
        </p:nvSpPr>
        <p:spPr>
          <a:xfrm>
            <a:off x="454312" y="6025530"/>
            <a:ext cx="1376824" cy="5591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rgbClr val="00B0F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rgbClr val="00B0F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108" name="Shape 820"/>
          <p:cNvSpPr/>
          <p:nvPr/>
        </p:nvSpPr>
        <p:spPr>
          <a:xfrm>
            <a:off x="2004213" y="6025530"/>
            <a:ext cx="1376824" cy="5591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rgbClr val="00B0F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rgbClr val="00B0F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109" name="Shape 820"/>
          <p:cNvSpPr/>
          <p:nvPr/>
        </p:nvSpPr>
        <p:spPr>
          <a:xfrm>
            <a:off x="3513600" y="6021099"/>
            <a:ext cx="1376824" cy="5591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rgbClr val="00B0F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rgbClr val="00B0F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110" name="Shape 514"/>
          <p:cNvSpPr txBox="1">
            <a:spLocks/>
          </p:cNvSpPr>
          <p:nvPr/>
        </p:nvSpPr>
        <p:spPr>
          <a:xfrm>
            <a:off x="5101044" y="4814215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 dirty="0"/>
          </a:p>
        </p:txBody>
      </p:sp>
      <p:sp>
        <p:nvSpPr>
          <p:cNvPr id="112" name="Shape 820"/>
          <p:cNvSpPr/>
          <p:nvPr/>
        </p:nvSpPr>
        <p:spPr>
          <a:xfrm>
            <a:off x="5017979" y="6021099"/>
            <a:ext cx="1376824" cy="5591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rgbClr val="00B0F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rgbClr val="00B0F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113" name="Shape 512"/>
          <p:cNvSpPr txBox="1">
            <a:spLocks/>
          </p:cNvSpPr>
          <p:nvPr/>
        </p:nvSpPr>
        <p:spPr>
          <a:xfrm>
            <a:off x="579245" y="6866275"/>
            <a:ext cx="1209674" cy="1259526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/>
          </a:p>
        </p:txBody>
      </p:sp>
      <p:sp>
        <p:nvSpPr>
          <p:cNvPr id="114" name="Shape 513"/>
          <p:cNvSpPr txBox="1">
            <a:spLocks/>
          </p:cNvSpPr>
          <p:nvPr/>
        </p:nvSpPr>
        <p:spPr>
          <a:xfrm>
            <a:off x="2092286" y="6866274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 dirty="0"/>
          </a:p>
        </p:txBody>
      </p:sp>
      <p:sp>
        <p:nvSpPr>
          <p:cNvPr id="115" name="Shape 514"/>
          <p:cNvSpPr txBox="1">
            <a:spLocks/>
          </p:cNvSpPr>
          <p:nvPr/>
        </p:nvSpPr>
        <p:spPr>
          <a:xfrm>
            <a:off x="3596665" y="6861843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 dirty="0"/>
          </a:p>
        </p:txBody>
      </p:sp>
      <p:sp>
        <p:nvSpPr>
          <p:cNvPr id="119" name="Shape 820"/>
          <p:cNvSpPr/>
          <p:nvPr/>
        </p:nvSpPr>
        <p:spPr>
          <a:xfrm>
            <a:off x="454312" y="8073158"/>
            <a:ext cx="1376824" cy="567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rgbClr val="00B0F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rgbClr val="00B0F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120" name="Shape 820"/>
          <p:cNvSpPr/>
          <p:nvPr/>
        </p:nvSpPr>
        <p:spPr>
          <a:xfrm>
            <a:off x="2004213" y="8073158"/>
            <a:ext cx="1376824" cy="567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rgbClr val="00B0F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rgbClr val="00B0F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121" name="Shape 820"/>
          <p:cNvSpPr/>
          <p:nvPr/>
        </p:nvSpPr>
        <p:spPr>
          <a:xfrm>
            <a:off x="3513600" y="8068727"/>
            <a:ext cx="1376824" cy="567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rgbClr val="00B0F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rgbClr val="00B0F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122" name="Shape 514"/>
          <p:cNvSpPr txBox="1">
            <a:spLocks/>
          </p:cNvSpPr>
          <p:nvPr/>
        </p:nvSpPr>
        <p:spPr>
          <a:xfrm>
            <a:off x="5101044" y="6861843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 dirty="0"/>
          </a:p>
        </p:txBody>
      </p:sp>
      <p:sp>
        <p:nvSpPr>
          <p:cNvPr id="124" name="Shape 820"/>
          <p:cNvSpPr/>
          <p:nvPr/>
        </p:nvSpPr>
        <p:spPr>
          <a:xfrm>
            <a:off x="5017979" y="8068727"/>
            <a:ext cx="1376824" cy="567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rgbClr val="00B0F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rgbClr val="00B0F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503" y="181621"/>
            <a:ext cx="908774" cy="887762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73" y="181621"/>
            <a:ext cx="790757" cy="887762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28" y="120916"/>
            <a:ext cx="1058992" cy="897904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>
            <a:off x="772047" y="9303039"/>
            <a:ext cx="3847485" cy="4571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45" name="8-Point Star 44"/>
          <p:cNvSpPr/>
          <p:nvPr/>
        </p:nvSpPr>
        <p:spPr>
          <a:xfrm>
            <a:off x="117828" y="8968249"/>
            <a:ext cx="672967" cy="669580"/>
          </a:xfrm>
          <a:prstGeom prst="star8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718" y="8721970"/>
            <a:ext cx="1659901" cy="950553"/>
          </a:xfrm>
          <a:prstGeom prst="rect">
            <a:avLst/>
          </a:prstGeom>
        </p:spPr>
      </p:pic>
      <p:sp>
        <p:nvSpPr>
          <p:cNvPr id="43" name="Rectangle 42"/>
          <p:cNvSpPr/>
          <p:nvPr/>
        </p:nvSpPr>
        <p:spPr>
          <a:xfrm>
            <a:off x="1657515" y="502371"/>
            <a:ext cx="35428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16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400" b="1" dirty="0">
                <a:solidFill>
                  <a:srgbClr val="FF0000"/>
                </a:solidFill>
                <a:cs typeface="B Mitra" panose="00000400000000000000" pitchFamily="2" charset="-78"/>
              </a:rPr>
              <a:t>ویژه</a:t>
            </a:r>
          </a:p>
          <a:p>
            <a:pPr algn="ctr"/>
            <a:r>
              <a:rPr lang="fa-IR" sz="16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16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...............</a:t>
            </a:r>
            <a:endParaRPr lang="en-US" sz="1600" b="1" dirty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 </a:t>
            </a:r>
            <a:r>
              <a:rPr lang="fa-IR" sz="1600" b="1" dirty="0" smtClean="0">
                <a:cs typeface="B Mitra" panose="00000400000000000000" pitchFamily="2" charset="-78"/>
              </a:rPr>
              <a:t>جشنواره </a:t>
            </a:r>
            <a:r>
              <a:rPr lang="fa-IR" sz="1600" b="1" dirty="0">
                <a:cs typeface="B Mitra" panose="00000400000000000000" pitchFamily="2" charset="-78"/>
              </a:rPr>
              <a:t>دانشگاهی حرکت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2566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/>
      <p:bldP spid="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0" y="1718639"/>
            <a:ext cx="6867239" cy="35600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b="1" dirty="0">
                <a:solidFill>
                  <a:prstClr val="white"/>
                </a:solidFill>
                <a:cs typeface="B Titr" panose="00000700000000000000" pitchFamily="2" charset="-78"/>
              </a:rPr>
              <a:t>عنوان برنامه</a:t>
            </a:r>
            <a:endParaRPr lang="en-US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0" y="2119640"/>
            <a:ext cx="6867239" cy="6701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142" name="Title 1"/>
          <p:cNvSpPr txBox="1">
            <a:spLocks/>
          </p:cNvSpPr>
          <p:nvPr/>
        </p:nvSpPr>
        <p:spPr>
          <a:xfrm>
            <a:off x="42688" y="2550348"/>
            <a:ext cx="6858163" cy="533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00000"/>
              </a:lnSpc>
            </a:pPr>
            <a:r>
              <a:rPr lang="fa-IR" sz="2000" dirty="0" smtClean="0">
                <a:solidFill>
                  <a:srgbClr val="00B0F0"/>
                </a:solidFill>
                <a:cs typeface="B Titr" panose="00000700000000000000" pitchFamily="2" charset="-78"/>
              </a:rPr>
              <a:t>شیوه اجرای برنامه</a:t>
            </a:r>
            <a:endParaRPr lang="en-US" sz="2000" dirty="0">
              <a:solidFill>
                <a:srgbClr val="00B0F0"/>
              </a:solidFill>
              <a:cs typeface="B Titr" panose="00000700000000000000" pitchFamily="2" charset="-78"/>
            </a:endParaRPr>
          </a:p>
        </p:txBody>
      </p:sp>
      <p:sp>
        <p:nvSpPr>
          <p:cNvPr id="37" name="Shape 786"/>
          <p:cNvSpPr>
            <a:spLocks noGrp="1"/>
          </p:cNvSpPr>
          <p:nvPr>
            <p:ph type="pic" idx="3"/>
          </p:nvPr>
        </p:nvSpPr>
        <p:spPr>
          <a:xfrm>
            <a:off x="199552" y="252932"/>
            <a:ext cx="647311" cy="72824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sp>
        <p:nvSpPr>
          <p:cNvPr id="71" name="Text Placeholder 3"/>
          <p:cNvSpPr txBox="1">
            <a:spLocks/>
          </p:cNvSpPr>
          <p:nvPr/>
        </p:nvSpPr>
        <p:spPr>
          <a:xfrm>
            <a:off x="3289558" y="2916618"/>
            <a:ext cx="364424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just" defTabSz="914406" rtl="1">
              <a:spcBef>
                <a:spcPct val="20000"/>
              </a:spcBef>
              <a:defRPr/>
            </a:pPr>
            <a:r>
              <a:rPr lang="fa-IR" sz="2000" dirty="0" smtClean="0">
                <a:solidFill>
                  <a:schemeClr val="bg1"/>
                </a:solidFill>
                <a:latin typeface="Ruda" panose="02000000000000000000" pitchFamily="2" charset="0"/>
                <a:cs typeface="B Yekan" panose="00000400000000000000" pitchFamily="2" charset="-78"/>
              </a:rPr>
              <a:t>01</a:t>
            </a:r>
            <a:endParaRPr lang="en-US" sz="2000" dirty="0">
              <a:solidFill>
                <a:schemeClr val="bg1"/>
              </a:solidFill>
              <a:latin typeface="Ruda" panose="02000000000000000000" pitchFamily="2" charset="0"/>
              <a:cs typeface="B Yekan" panose="00000400000000000000" pitchFamily="2" charset="-78"/>
            </a:endParaRPr>
          </a:p>
        </p:txBody>
      </p:sp>
      <p:sp>
        <p:nvSpPr>
          <p:cNvPr id="72" name="Text Placeholder 3"/>
          <p:cNvSpPr txBox="1">
            <a:spLocks/>
          </p:cNvSpPr>
          <p:nvPr/>
        </p:nvSpPr>
        <p:spPr>
          <a:xfrm>
            <a:off x="3289558" y="4560980"/>
            <a:ext cx="364424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just" defTabSz="914406" rtl="1">
              <a:spcBef>
                <a:spcPct val="20000"/>
              </a:spcBef>
              <a:defRPr/>
            </a:pPr>
            <a:r>
              <a:rPr lang="fa-IR" sz="2000" dirty="0" smtClean="0">
                <a:solidFill>
                  <a:schemeClr val="bg1"/>
                </a:solidFill>
                <a:latin typeface="Ruda" panose="02000000000000000000" pitchFamily="2" charset="0"/>
                <a:cs typeface="B Yekan" panose="00000400000000000000" pitchFamily="2" charset="-78"/>
              </a:rPr>
              <a:t>02</a:t>
            </a:r>
            <a:endParaRPr lang="en-US" sz="2000" dirty="0">
              <a:solidFill>
                <a:schemeClr val="bg1"/>
              </a:solidFill>
              <a:latin typeface="Ruda" panose="02000000000000000000" pitchFamily="2" charset="0"/>
              <a:cs typeface="B Yekan" panose="00000400000000000000" pitchFamily="2" charset="-78"/>
            </a:endParaRPr>
          </a:p>
        </p:txBody>
      </p:sp>
      <p:sp>
        <p:nvSpPr>
          <p:cNvPr id="73" name="Text Placeholder 3"/>
          <p:cNvSpPr txBox="1">
            <a:spLocks/>
          </p:cNvSpPr>
          <p:nvPr/>
        </p:nvSpPr>
        <p:spPr>
          <a:xfrm>
            <a:off x="3289558" y="6188162"/>
            <a:ext cx="364424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just" defTabSz="914406" rtl="1">
              <a:spcBef>
                <a:spcPct val="20000"/>
              </a:spcBef>
              <a:defRPr/>
            </a:pPr>
            <a:r>
              <a:rPr lang="fa-IR" sz="2000" dirty="0" smtClean="0">
                <a:solidFill>
                  <a:schemeClr val="bg1"/>
                </a:solidFill>
                <a:latin typeface="Ruda" panose="02000000000000000000" pitchFamily="2" charset="0"/>
                <a:cs typeface="B Yekan" panose="00000400000000000000" pitchFamily="2" charset="-78"/>
              </a:rPr>
              <a:t>03</a:t>
            </a:r>
            <a:endParaRPr lang="en-US" sz="2000" dirty="0">
              <a:solidFill>
                <a:schemeClr val="bg1"/>
              </a:solidFill>
              <a:latin typeface="Ruda" panose="02000000000000000000" pitchFamily="2" charset="0"/>
              <a:cs typeface="B Yekan" panose="00000400000000000000" pitchFamily="2" charset="-78"/>
            </a:endParaRPr>
          </a:p>
        </p:txBody>
      </p:sp>
      <p:sp>
        <p:nvSpPr>
          <p:cNvPr id="30" name="Text Placeholder 3"/>
          <p:cNvSpPr txBox="1">
            <a:spLocks/>
          </p:cNvSpPr>
          <p:nvPr/>
        </p:nvSpPr>
        <p:spPr>
          <a:xfrm>
            <a:off x="3289558" y="7777207"/>
            <a:ext cx="364424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just" defTabSz="914406" rtl="1">
              <a:spcBef>
                <a:spcPct val="20000"/>
              </a:spcBef>
              <a:defRPr/>
            </a:pPr>
            <a:r>
              <a:rPr lang="fa-IR" sz="2000" dirty="0" smtClean="0">
                <a:solidFill>
                  <a:schemeClr val="bg1"/>
                </a:solidFill>
                <a:latin typeface="Ruda" panose="02000000000000000000" pitchFamily="2" charset="0"/>
                <a:cs typeface="B Yekan" panose="00000400000000000000" pitchFamily="2" charset="-78"/>
              </a:rPr>
              <a:t>04</a:t>
            </a:r>
            <a:endParaRPr lang="en-US" sz="2000" dirty="0">
              <a:solidFill>
                <a:schemeClr val="bg1"/>
              </a:solidFill>
              <a:latin typeface="Ruda" panose="02000000000000000000" pitchFamily="2" charset="0"/>
              <a:cs typeface="B Yekan" panose="00000400000000000000" pitchFamily="2" charset="-78"/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503" y="181621"/>
            <a:ext cx="908774" cy="887762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73" y="181621"/>
            <a:ext cx="790757" cy="887762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963" y="154970"/>
            <a:ext cx="1109893" cy="94106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64920" y="3498715"/>
            <a:ext cx="5052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.............</a:t>
            </a:r>
            <a:endParaRPr lang="en-US" dirty="0"/>
          </a:p>
        </p:txBody>
      </p:sp>
      <p:sp>
        <p:nvSpPr>
          <p:cNvPr id="43" name="8-Point Star 42"/>
          <p:cNvSpPr/>
          <p:nvPr/>
        </p:nvSpPr>
        <p:spPr>
          <a:xfrm>
            <a:off x="181087" y="9090168"/>
            <a:ext cx="672967" cy="669580"/>
          </a:xfrm>
          <a:prstGeom prst="star8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fa-IR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54055" y="9402099"/>
            <a:ext cx="3847485" cy="4571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662216" y="698712"/>
            <a:ext cx="35428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16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400" b="1" dirty="0">
                <a:solidFill>
                  <a:srgbClr val="FF0000"/>
                </a:solidFill>
                <a:cs typeface="B Mitra" panose="00000400000000000000" pitchFamily="2" charset="-78"/>
              </a:rPr>
              <a:t>ویژه</a:t>
            </a:r>
          </a:p>
          <a:p>
            <a:pPr algn="ctr"/>
            <a:r>
              <a:rPr lang="fa-IR" sz="16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16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...............</a:t>
            </a:r>
            <a:endParaRPr lang="en-US" sz="1600" b="1" dirty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 </a:t>
            </a:r>
            <a:r>
              <a:rPr lang="fa-IR" sz="1600" b="1" dirty="0" smtClean="0">
                <a:cs typeface="B Mitra" panose="00000400000000000000" pitchFamily="2" charset="-78"/>
              </a:rPr>
              <a:t>جشنواره </a:t>
            </a:r>
            <a:r>
              <a:rPr lang="fa-IR" sz="1600" b="1" dirty="0">
                <a:cs typeface="B Mitra" panose="00000400000000000000" pitchFamily="2" charset="-78"/>
              </a:rPr>
              <a:t>دانشگاهی حرکت</a:t>
            </a:r>
            <a:endParaRPr lang="en-US" sz="16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718" y="8721970"/>
            <a:ext cx="1659901" cy="950553"/>
          </a:xfrm>
          <a:prstGeom prst="rect">
            <a:avLst/>
          </a:prstGeom>
        </p:spPr>
      </p:pic>
      <p:sp>
        <p:nvSpPr>
          <p:cNvPr id="20" name="Title 1"/>
          <p:cNvSpPr txBox="1">
            <a:spLocks/>
          </p:cNvSpPr>
          <p:nvPr/>
        </p:nvSpPr>
        <p:spPr>
          <a:xfrm>
            <a:off x="60178" y="5790720"/>
            <a:ext cx="6858163" cy="533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00000"/>
              </a:lnSpc>
            </a:pPr>
            <a:r>
              <a:rPr lang="fa-IR" sz="2000" dirty="0" smtClean="0">
                <a:solidFill>
                  <a:srgbClr val="00B0F0"/>
                </a:solidFill>
                <a:cs typeface="B Titr" panose="00000700000000000000" pitchFamily="2" charset="-78"/>
              </a:rPr>
              <a:t>نتیجه و ضرورت اجرای برنامه</a:t>
            </a:r>
            <a:endParaRPr lang="en-US" sz="2000" dirty="0">
              <a:solidFill>
                <a:srgbClr val="00B0F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3266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142" grpId="0"/>
      <p:bldP spid="45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524" y="181621"/>
            <a:ext cx="908774" cy="88776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0333" y="225582"/>
            <a:ext cx="790757" cy="887762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236091" y="282005"/>
            <a:ext cx="685929" cy="77491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0800" tIns="50800" rIns="50800" bIns="50800" numCol="1" rtlCol="0" anchor="ctr">
            <a:noAutofit/>
          </a:bodyPr>
          <a:lstStyle/>
          <a:p>
            <a:pPr algn="ctr"/>
            <a:r>
              <a:rPr lang="fa-IR" sz="1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لوگو انجمن</a:t>
            </a:r>
            <a:endParaRPr lang="en-US" sz="1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  <a:sym typeface="Helvetica Light"/>
            </a:endParaRPr>
          </a:p>
        </p:txBody>
      </p:sp>
      <p:sp>
        <p:nvSpPr>
          <p:cNvPr id="10" name="Shape 786"/>
          <p:cNvSpPr>
            <a:spLocks noGrp="1"/>
          </p:cNvSpPr>
          <p:nvPr>
            <p:ph type="pic" idx="3"/>
          </p:nvPr>
        </p:nvSpPr>
        <p:spPr>
          <a:xfrm>
            <a:off x="703000" y="3509511"/>
            <a:ext cx="2557229" cy="272364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sp>
        <p:nvSpPr>
          <p:cNvPr id="12" name="Shape 786"/>
          <p:cNvSpPr>
            <a:spLocks noGrp="1"/>
          </p:cNvSpPr>
          <p:nvPr>
            <p:ph type="pic" idx="3"/>
          </p:nvPr>
        </p:nvSpPr>
        <p:spPr>
          <a:xfrm>
            <a:off x="3668540" y="3486651"/>
            <a:ext cx="2557229" cy="270840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sp>
        <p:nvSpPr>
          <p:cNvPr id="17" name="Shape 786"/>
          <p:cNvSpPr>
            <a:spLocks noGrp="1"/>
          </p:cNvSpPr>
          <p:nvPr>
            <p:ph type="pic" idx="3"/>
          </p:nvPr>
        </p:nvSpPr>
        <p:spPr>
          <a:xfrm>
            <a:off x="765828" y="6530340"/>
            <a:ext cx="2557229" cy="2194560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sp>
        <p:nvSpPr>
          <p:cNvPr id="18" name="Shape 786"/>
          <p:cNvSpPr>
            <a:spLocks noGrp="1"/>
          </p:cNvSpPr>
          <p:nvPr>
            <p:ph type="pic" idx="3"/>
          </p:nvPr>
        </p:nvSpPr>
        <p:spPr>
          <a:xfrm>
            <a:off x="3668540" y="6452834"/>
            <a:ext cx="2557229" cy="2249206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50" y="198931"/>
            <a:ext cx="1109893" cy="941062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532767" y="9509085"/>
            <a:ext cx="4414388" cy="4571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21" name="8-Point Star 20"/>
          <p:cNvSpPr/>
          <p:nvPr/>
        </p:nvSpPr>
        <p:spPr>
          <a:xfrm>
            <a:off x="196283" y="9174295"/>
            <a:ext cx="672967" cy="669580"/>
          </a:xfrm>
          <a:prstGeom prst="star8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fa-IR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076" y="2737282"/>
            <a:ext cx="6867239" cy="6701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-6164" y="2065618"/>
            <a:ext cx="6867239" cy="562075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b="1" dirty="0">
                <a:solidFill>
                  <a:prstClr val="white"/>
                </a:solidFill>
                <a:cs typeface="B Titr" panose="00000700000000000000" pitchFamily="2" charset="-78"/>
              </a:rPr>
              <a:t>عنوان برنامه</a:t>
            </a:r>
            <a:endParaRPr lang="en-US" b="1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39961" y="2924294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dirty="0">
                <a:solidFill>
                  <a:srgbClr val="00B0F0"/>
                </a:solidFill>
                <a:cs typeface="B Titr" panose="00000700000000000000" pitchFamily="2" charset="-78"/>
              </a:rPr>
              <a:t>گزارش تصویری</a:t>
            </a:r>
            <a:endParaRPr lang="en-US" dirty="0">
              <a:solidFill>
                <a:srgbClr val="00B0F0"/>
              </a:solidFill>
              <a:cs typeface="B Titr" panose="00000700000000000000" pitchFamily="2" charset="-78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718" y="8721970"/>
            <a:ext cx="1659901" cy="950553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1662216" y="953542"/>
            <a:ext cx="35428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16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400" b="1" dirty="0">
                <a:solidFill>
                  <a:srgbClr val="FF0000"/>
                </a:solidFill>
                <a:cs typeface="B Mitra" panose="00000400000000000000" pitchFamily="2" charset="-78"/>
              </a:rPr>
              <a:t>ویژه</a:t>
            </a:r>
          </a:p>
          <a:p>
            <a:pPr algn="ctr"/>
            <a:r>
              <a:rPr lang="fa-IR" sz="16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16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...............</a:t>
            </a:r>
            <a:endParaRPr lang="en-US" sz="1600" b="1" dirty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 </a:t>
            </a:r>
            <a:r>
              <a:rPr lang="fa-IR" sz="1600" b="1" dirty="0" smtClean="0">
                <a:cs typeface="B Mitra" panose="00000400000000000000" pitchFamily="2" charset="-78"/>
              </a:rPr>
              <a:t>جشنواره </a:t>
            </a:r>
            <a:r>
              <a:rPr lang="fa-IR" sz="1600" b="1" dirty="0">
                <a:cs typeface="B Mitra" panose="00000400000000000000" pitchFamily="2" charset="-78"/>
              </a:rPr>
              <a:t>دانشگاهی حرکت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5726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354</Words>
  <Application>Microsoft Office PowerPoint</Application>
  <PresentationFormat>A4 Paper (210x297 mm)</PresentationFormat>
  <Paragraphs>112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farhangi</cp:lastModifiedBy>
  <cp:revision>32</cp:revision>
  <dcterms:created xsi:type="dcterms:W3CDTF">2017-06-12T07:22:58Z</dcterms:created>
  <dcterms:modified xsi:type="dcterms:W3CDTF">2023-07-24T21:00:43Z</dcterms:modified>
</cp:coreProperties>
</file>