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89A5C-A4C0-4540-A221-B788AB10E34F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DD4FA-01A7-4097-AB45-B6F24A715CC4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1</a:t>
          </a:r>
          <a:endParaRPr lang="en-US" sz="1200" dirty="0">
            <a:cs typeface="B Nazanin" panose="00000400000000000000" pitchFamily="2" charset="-78"/>
          </a:endParaRPr>
        </a:p>
      </dgm:t>
    </dgm:pt>
    <dgm:pt modelId="{48AF017D-50CC-4C0E-B4B0-D5789ED86B11}" type="parTrans" cxnId="{4E8BEE5D-7AA5-46D3-8D30-FB64F48AC6F3}">
      <dgm:prSet/>
      <dgm:spPr/>
      <dgm:t>
        <a:bodyPr/>
        <a:lstStyle/>
        <a:p>
          <a:endParaRPr lang="en-US"/>
        </a:p>
      </dgm:t>
    </dgm:pt>
    <dgm:pt modelId="{13D3F219-1869-45B1-B419-6EBE3E7FA25C}" type="sibTrans" cxnId="{4E8BEE5D-7AA5-46D3-8D30-FB64F48AC6F3}">
      <dgm:prSet/>
      <dgm:spPr/>
      <dgm:t>
        <a:bodyPr/>
        <a:lstStyle/>
        <a:p>
          <a:endParaRPr lang="en-US"/>
        </a:p>
      </dgm:t>
    </dgm:pt>
    <dgm:pt modelId="{25C6B6D0-E942-4A81-B40A-A65451594898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4</a:t>
          </a:r>
          <a:endParaRPr lang="en-US" sz="1200" dirty="0">
            <a:cs typeface="B Nazanin" panose="00000400000000000000" pitchFamily="2" charset="-78"/>
          </a:endParaRPr>
        </a:p>
      </dgm:t>
    </dgm:pt>
    <dgm:pt modelId="{910192A9-46D5-4171-B0DC-84990519DCF4}" type="parTrans" cxnId="{447D097C-13C3-4AEA-9DD1-FC9DD1A96D83}">
      <dgm:prSet/>
      <dgm:spPr/>
      <dgm:t>
        <a:bodyPr/>
        <a:lstStyle/>
        <a:p>
          <a:endParaRPr lang="en-US"/>
        </a:p>
      </dgm:t>
    </dgm:pt>
    <dgm:pt modelId="{75FC3715-177E-4FEF-8E3A-B3FD5DB1BE35}" type="sibTrans" cxnId="{447D097C-13C3-4AEA-9DD1-FC9DD1A96D83}">
      <dgm:prSet/>
      <dgm:spPr/>
      <dgm:t>
        <a:bodyPr/>
        <a:lstStyle/>
        <a:p>
          <a:endParaRPr lang="en-US"/>
        </a:p>
      </dgm:t>
    </dgm:pt>
    <dgm:pt modelId="{91AA3BEA-2186-4ABB-ACB5-42A3B4FF28DA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3</a:t>
          </a:r>
          <a:endParaRPr lang="en-US" sz="1200" dirty="0">
            <a:cs typeface="B Nazanin" panose="00000400000000000000" pitchFamily="2" charset="-78"/>
          </a:endParaRPr>
        </a:p>
      </dgm:t>
    </dgm:pt>
    <dgm:pt modelId="{2887A9CA-D993-4330-82F8-46450058832A}" type="parTrans" cxnId="{CED57993-BE14-4793-8D0C-EF36E02C9740}">
      <dgm:prSet/>
      <dgm:spPr/>
      <dgm:t>
        <a:bodyPr/>
        <a:lstStyle/>
        <a:p>
          <a:endParaRPr lang="en-US"/>
        </a:p>
      </dgm:t>
    </dgm:pt>
    <dgm:pt modelId="{341FD1E7-D1EC-4B7C-91A0-1B577DC39991}" type="sibTrans" cxnId="{CED57993-BE14-4793-8D0C-EF36E02C9740}">
      <dgm:prSet/>
      <dgm:spPr/>
      <dgm:t>
        <a:bodyPr/>
        <a:lstStyle/>
        <a:p>
          <a:endParaRPr lang="en-US"/>
        </a:p>
      </dgm:t>
    </dgm:pt>
    <dgm:pt modelId="{EA93A022-089F-480B-9CDD-08C6E2850EBA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2</a:t>
          </a:r>
          <a:endParaRPr lang="en-US" sz="1200" dirty="0">
            <a:cs typeface="B Nazanin" panose="00000400000000000000" pitchFamily="2" charset="-78"/>
          </a:endParaRPr>
        </a:p>
      </dgm:t>
    </dgm:pt>
    <dgm:pt modelId="{B991F2CD-E7D1-4B90-BB77-57EF9DCA735A}" type="sibTrans" cxnId="{431D9BC3-48A2-48F8-A72C-8BA616CADE86}">
      <dgm:prSet/>
      <dgm:spPr/>
      <dgm:t>
        <a:bodyPr/>
        <a:lstStyle/>
        <a:p>
          <a:endParaRPr lang="en-US"/>
        </a:p>
      </dgm:t>
    </dgm:pt>
    <dgm:pt modelId="{9B76C8ED-EF5F-4596-AE40-7B7AEE7EA93C}" type="parTrans" cxnId="{431D9BC3-48A2-48F8-A72C-8BA616CADE86}">
      <dgm:prSet/>
      <dgm:spPr/>
      <dgm:t>
        <a:bodyPr/>
        <a:lstStyle/>
        <a:p>
          <a:endParaRPr lang="en-US"/>
        </a:p>
      </dgm:t>
    </dgm:pt>
    <dgm:pt modelId="{8117FE6A-AE7B-4097-B9F5-E6E5BFDC7ABC}" type="pres">
      <dgm:prSet presAssocID="{A4989A5C-A4C0-4540-A221-B788AB10E3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3212D6-60B3-46C6-8D5F-9C53FFA1E102}" type="pres">
      <dgm:prSet presAssocID="{EA93A022-089F-480B-9CDD-08C6E2850EBA}" presName="compNode" presStyleCnt="0"/>
      <dgm:spPr/>
    </dgm:pt>
    <dgm:pt modelId="{02BDA7FF-D235-4283-8A7F-4F429F1B073A}" type="pres">
      <dgm:prSet presAssocID="{EA93A022-089F-480B-9CDD-08C6E2850EBA}" presName="pictRect" presStyleLbl="node1" presStyleIdx="0" presStyleCnt="4"/>
      <dgm:spPr>
        <a:solidFill>
          <a:srgbClr val="9DB464"/>
        </a:solidFill>
        <a:ln>
          <a:noFill/>
        </a:ln>
      </dgm:spPr>
      <dgm:t>
        <a:bodyPr/>
        <a:lstStyle/>
        <a:p>
          <a:endParaRPr lang="en-US"/>
        </a:p>
      </dgm:t>
    </dgm:pt>
    <dgm:pt modelId="{6CF21AEB-F68A-4592-AB95-1C2CAD7A580B}" type="pres">
      <dgm:prSet presAssocID="{EA93A022-089F-480B-9CDD-08C6E2850EB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D9B74-5861-40BC-A620-B84CD9869C52}" type="pres">
      <dgm:prSet presAssocID="{B991F2CD-E7D1-4B90-BB77-57EF9DCA73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B08DE1-E1EE-4DED-B3CB-8382C4A250BE}" type="pres">
      <dgm:prSet presAssocID="{552DD4FA-01A7-4097-AB45-B6F24A715CC4}" presName="compNode" presStyleCnt="0"/>
      <dgm:spPr/>
    </dgm:pt>
    <dgm:pt modelId="{0449D9F2-034D-43AE-AA71-22F4CE3A6DFB}" type="pres">
      <dgm:prSet presAssocID="{552DD4FA-01A7-4097-AB45-B6F24A715CC4}" presName="pictRect" presStyleLbl="node1" presStyleIdx="1" presStyleCnt="4" custLinFactNeighborX="2343" custLinFactNeighborY="-6801"/>
      <dgm:spPr>
        <a:solidFill>
          <a:srgbClr val="9DB464"/>
        </a:solidFill>
        <a:ln>
          <a:noFill/>
        </a:ln>
      </dgm:spPr>
      <dgm:t>
        <a:bodyPr/>
        <a:lstStyle/>
        <a:p>
          <a:endParaRPr lang="en-US"/>
        </a:p>
      </dgm:t>
    </dgm:pt>
    <dgm:pt modelId="{8D41A2A5-0579-45A7-AE67-5DC2DFE372B9}" type="pres">
      <dgm:prSet presAssocID="{552DD4FA-01A7-4097-AB45-B6F24A715CC4}" presName="textRect" presStyleLbl="revTx" presStyleIdx="1" presStyleCnt="4" custScaleY="63913" custLinFactNeighborX="-1541" custLinFactNeighborY="-22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6429F-8A95-4B51-89E1-52F79D64BCD1}" type="pres">
      <dgm:prSet presAssocID="{13D3F219-1869-45B1-B419-6EBE3E7FA2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847DA3-1459-4196-9CE1-04292B404AF5}" type="pres">
      <dgm:prSet presAssocID="{25C6B6D0-E942-4A81-B40A-A65451594898}" presName="compNode" presStyleCnt="0"/>
      <dgm:spPr/>
    </dgm:pt>
    <dgm:pt modelId="{07F4FAEB-5717-4D2D-90B4-56C90DD18614}" type="pres">
      <dgm:prSet presAssocID="{25C6B6D0-E942-4A81-B40A-A65451594898}" presName="pictRect" presStyleLbl="node1" presStyleIdx="2" presStyleCnt="4" custLinFactNeighborY="-31962"/>
      <dgm:spPr>
        <a:solidFill>
          <a:srgbClr val="9DB464"/>
        </a:solidFill>
        <a:ln>
          <a:noFill/>
        </a:ln>
      </dgm:spPr>
      <dgm:t>
        <a:bodyPr/>
        <a:lstStyle/>
        <a:p>
          <a:endParaRPr lang="en-US"/>
        </a:p>
      </dgm:t>
    </dgm:pt>
    <dgm:pt modelId="{0131AA94-9054-4EA5-9404-DB7AAE9EA10F}" type="pres">
      <dgm:prSet presAssocID="{25C6B6D0-E942-4A81-B40A-A65451594898}" presName="textRect" presStyleLbl="revTx" presStyleIdx="2" presStyleCnt="4" custScaleX="62893" custScaleY="41230" custLinFactNeighborX="469" custLinFactNeighborY="-78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109FF-52C7-40FC-B8A5-5CB500FE5D4F}" type="pres">
      <dgm:prSet presAssocID="{75FC3715-177E-4FEF-8E3A-B3FD5DB1BE3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F05319C-F190-4B1E-9E5B-E9EBD6B4C645}" type="pres">
      <dgm:prSet presAssocID="{91AA3BEA-2186-4ABB-ACB5-42A3B4FF28DA}" presName="compNode" presStyleCnt="0"/>
      <dgm:spPr/>
    </dgm:pt>
    <dgm:pt modelId="{1A328D76-A874-434B-8395-C372E7AE3766}" type="pres">
      <dgm:prSet presAssocID="{91AA3BEA-2186-4ABB-ACB5-42A3B4FF28DA}" presName="pictRect" presStyleLbl="node1" presStyleIdx="3" presStyleCnt="4" custLinFactNeighborY="-31962"/>
      <dgm:spPr>
        <a:solidFill>
          <a:srgbClr val="9DB464"/>
        </a:solidFill>
        <a:ln>
          <a:noFill/>
        </a:ln>
      </dgm:spPr>
      <dgm:t>
        <a:bodyPr/>
        <a:lstStyle/>
        <a:p>
          <a:endParaRPr lang="en-US"/>
        </a:p>
      </dgm:t>
    </dgm:pt>
    <dgm:pt modelId="{C62DFCA5-3D1A-44D5-826C-0B2E853A5CB4}" type="pres">
      <dgm:prSet presAssocID="{91AA3BEA-2186-4ABB-ACB5-42A3B4FF28DA}" presName="textRect" presStyleLbl="revTx" presStyleIdx="3" presStyleCnt="4" custScaleX="53770" custScaleY="49196" custLinFactNeighborX="-3776" custLinFactNeighborY="-71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7F5D7-A8E3-4205-BB81-DCA37D34DB39}" type="presOf" srcId="{EA93A022-089F-480B-9CDD-08C6E2850EBA}" destId="{6CF21AEB-F68A-4592-AB95-1C2CAD7A580B}" srcOrd="0" destOrd="0" presId="urn:microsoft.com/office/officeart/2005/8/layout/pList1"/>
    <dgm:cxn modelId="{77D8E653-2270-4719-8268-3F881D8374DE}" type="presOf" srcId="{552DD4FA-01A7-4097-AB45-B6F24A715CC4}" destId="{8D41A2A5-0579-45A7-AE67-5DC2DFE372B9}" srcOrd="0" destOrd="0" presId="urn:microsoft.com/office/officeart/2005/8/layout/pList1"/>
    <dgm:cxn modelId="{CED57993-BE14-4793-8D0C-EF36E02C9740}" srcId="{A4989A5C-A4C0-4540-A221-B788AB10E34F}" destId="{91AA3BEA-2186-4ABB-ACB5-42A3B4FF28DA}" srcOrd="3" destOrd="0" parTransId="{2887A9CA-D993-4330-82F8-46450058832A}" sibTransId="{341FD1E7-D1EC-4B7C-91A0-1B577DC39991}"/>
    <dgm:cxn modelId="{509F0CD4-7A07-45F0-AB68-D6B8B6DD9DD1}" type="presOf" srcId="{A4989A5C-A4C0-4540-A221-B788AB10E34F}" destId="{8117FE6A-AE7B-4097-B9F5-E6E5BFDC7ABC}" srcOrd="0" destOrd="0" presId="urn:microsoft.com/office/officeart/2005/8/layout/pList1"/>
    <dgm:cxn modelId="{C7CBE9E2-98C1-41B0-874F-5BD18105F07C}" type="presOf" srcId="{75FC3715-177E-4FEF-8E3A-B3FD5DB1BE35}" destId="{F79109FF-52C7-40FC-B8A5-5CB500FE5D4F}" srcOrd="0" destOrd="0" presId="urn:microsoft.com/office/officeart/2005/8/layout/pList1"/>
    <dgm:cxn modelId="{6D1D4C68-E899-46C3-A795-80CA62A637E4}" type="presOf" srcId="{91AA3BEA-2186-4ABB-ACB5-42A3B4FF28DA}" destId="{C62DFCA5-3D1A-44D5-826C-0B2E853A5CB4}" srcOrd="0" destOrd="0" presId="urn:microsoft.com/office/officeart/2005/8/layout/pList1"/>
    <dgm:cxn modelId="{5BA5058A-0BF4-48F9-A9D9-7D5F7B75D6AC}" type="presOf" srcId="{13D3F219-1869-45B1-B419-6EBE3E7FA25C}" destId="{CD46429F-8A95-4B51-89E1-52F79D64BCD1}" srcOrd="0" destOrd="0" presId="urn:microsoft.com/office/officeart/2005/8/layout/pList1"/>
    <dgm:cxn modelId="{2A7795B0-3FE3-4228-B634-AF5066E42B66}" type="presOf" srcId="{B991F2CD-E7D1-4B90-BB77-57EF9DCA735A}" destId="{0C3D9B74-5861-40BC-A620-B84CD9869C52}" srcOrd="0" destOrd="0" presId="urn:microsoft.com/office/officeart/2005/8/layout/pList1"/>
    <dgm:cxn modelId="{447D097C-13C3-4AEA-9DD1-FC9DD1A96D83}" srcId="{A4989A5C-A4C0-4540-A221-B788AB10E34F}" destId="{25C6B6D0-E942-4A81-B40A-A65451594898}" srcOrd="2" destOrd="0" parTransId="{910192A9-46D5-4171-B0DC-84990519DCF4}" sibTransId="{75FC3715-177E-4FEF-8E3A-B3FD5DB1BE35}"/>
    <dgm:cxn modelId="{4E8BEE5D-7AA5-46D3-8D30-FB64F48AC6F3}" srcId="{A4989A5C-A4C0-4540-A221-B788AB10E34F}" destId="{552DD4FA-01A7-4097-AB45-B6F24A715CC4}" srcOrd="1" destOrd="0" parTransId="{48AF017D-50CC-4C0E-B4B0-D5789ED86B11}" sibTransId="{13D3F219-1869-45B1-B419-6EBE3E7FA25C}"/>
    <dgm:cxn modelId="{431D9BC3-48A2-48F8-A72C-8BA616CADE86}" srcId="{A4989A5C-A4C0-4540-A221-B788AB10E34F}" destId="{EA93A022-089F-480B-9CDD-08C6E2850EBA}" srcOrd="0" destOrd="0" parTransId="{9B76C8ED-EF5F-4596-AE40-7B7AEE7EA93C}" sibTransId="{B991F2CD-E7D1-4B90-BB77-57EF9DCA735A}"/>
    <dgm:cxn modelId="{BA61E6AA-1EAE-4BC6-8430-BEC0BD277619}" type="presOf" srcId="{25C6B6D0-E942-4A81-B40A-A65451594898}" destId="{0131AA94-9054-4EA5-9404-DB7AAE9EA10F}" srcOrd="0" destOrd="0" presId="urn:microsoft.com/office/officeart/2005/8/layout/pList1"/>
    <dgm:cxn modelId="{DCCB75FD-3C6E-4868-BD68-329CDE88C49D}" type="presParOf" srcId="{8117FE6A-AE7B-4097-B9F5-E6E5BFDC7ABC}" destId="{813212D6-60B3-46C6-8D5F-9C53FFA1E102}" srcOrd="0" destOrd="0" presId="urn:microsoft.com/office/officeart/2005/8/layout/pList1"/>
    <dgm:cxn modelId="{6D7B999E-74AC-49EF-A0A5-7DD1ED42A128}" type="presParOf" srcId="{813212D6-60B3-46C6-8D5F-9C53FFA1E102}" destId="{02BDA7FF-D235-4283-8A7F-4F429F1B073A}" srcOrd="0" destOrd="0" presId="urn:microsoft.com/office/officeart/2005/8/layout/pList1"/>
    <dgm:cxn modelId="{E20A6BC1-8B43-43A9-834B-B8CD0373A222}" type="presParOf" srcId="{813212D6-60B3-46C6-8D5F-9C53FFA1E102}" destId="{6CF21AEB-F68A-4592-AB95-1C2CAD7A580B}" srcOrd="1" destOrd="0" presId="urn:microsoft.com/office/officeart/2005/8/layout/pList1"/>
    <dgm:cxn modelId="{D7A7A6D0-76C0-4C9D-9493-96DADB4C896B}" type="presParOf" srcId="{8117FE6A-AE7B-4097-B9F5-E6E5BFDC7ABC}" destId="{0C3D9B74-5861-40BC-A620-B84CD9869C52}" srcOrd="1" destOrd="0" presId="urn:microsoft.com/office/officeart/2005/8/layout/pList1"/>
    <dgm:cxn modelId="{DA6C4149-9A84-4AF3-AD97-3C1F017DD063}" type="presParOf" srcId="{8117FE6A-AE7B-4097-B9F5-E6E5BFDC7ABC}" destId="{49B08DE1-E1EE-4DED-B3CB-8382C4A250BE}" srcOrd="2" destOrd="0" presId="urn:microsoft.com/office/officeart/2005/8/layout/pList1"/>
    <dgm:cxn modelId="{82E08E11-224A-4227-8364-B8CB228682F2}" type="presParOf" srcId="{49B08DE1-E1EE-4DED-B3CB-8382C4A250BE}" destId="{0449D9F2-034D-43AE-AA71-22F4CE3A6DFB}" srcOrd="0" destOrd="0" presId="urn:microsoft.com/office/officeart/2005/8/layout/pList1"/>
    <dgm:cxn modelId="{9FA917BC-CCC8-4CF7-9D30-AC285F4374F1}" type="presParOf" srcId="{49B08DE1-E1EE-4DED-B3CB-8382C4A250BE}" destId="{8D41A2A5-0579-45A7-AE67-5DC2DFE372B9}" srcOrd="1" destOrd="0" presId="urn:microsoft.com/office/officeart/2005/8/layout/pList1"/>
    <dgm:cxn modelId="{37994AAB-25A4-4E58-87AD-4C3EBB2E7D1B}" type="presParOf" srcId="{8117FE6A-AE7B-4097-B9F5-E6E5BFDC7ABC}" destId="{CD46429F-8A95-4B51-89E1-52F79D64BCD1}" srcOrd="3" destOrd="0" presId="urn:microsoft.com/office/officeart/2005/8/layout/pList1"/>
    <dgm:cxn modelId="{2C6A63DE-760C-43A8-94CB-CB9C8C8348F1}" type="presParOf" srcId="{8117FE6A-AE7B-4097-B9F5-E6E5BFDC7ABC}" destId="{F5847DA3-1459-4196-9CE1-04292B404AF5}" srcOrd="4" destOrd="0" presId="urn:microsoft.com/office/officeart/2005/8/layout/pList1"/>
    <dgm:cxn modelId="{AF5D3199-5105-4358-B48E-1A4443462C59}" type="presParOf" srcId="{F5847DA3-1459-4196-9CE1-04292B404AF5}" destId="{07F4FAEB-5717-4D2D-90B4-56C90DD18614}" srcOrd="0" destOrd="0" presId="urn:microsoft.com/office/officeart/2005/8/layout/pList1"/>
    <dgm:cxn modelId="{B61DAAAB-73BE-488F-99F0-599FF68E870E}" type="presParOf" srcId="{F5847DA3-1459-4196-9CE1-04292B404AF5}" destId="{0131AA94-9054-4EA5-9404-DB7AAE9EA10F}" srcOrd="1" destOrd="0" presId="urn:microsoft.com/office/officeart/2005/8/layout/pList1"/>
    <dgm:cxn modelId="{A6296192-3E75-4567-B0B2-ADB9759C2BE0}" type="presParOf" srcId="{8117FE6A-AE7B-4097-B9F5-E6E5BFDC7ABC}" destId="{F79109FF-52C7-40FC-B8A5-5CB500FE5D4F}" srcOrd="5" destOrd="0" presId="urn:microsoft.com/office/officeart/2005/8/layout/pList1"/>
    <dgm:cxn modelId="{12F9B67F-9848-4789-9C1C-359C0B34F885}" type="presParOf" srcId="{8117FE6A-AE7B-4097-B9F5-E6E5BFDC7ABC}" destId="{4F05319C-F190-4B1E-9E5B-E9EBD6B4C645}" srcOrd="6" destOrd="0" presId="urn:microsoft.com/office/officeart/2005/8/layout/pList1"/>
    <dgm:cxn modelId="{67E92D8C-7C0E-450E-9929-6773BC0AC257}" type="presParOf" srcId="{4F05319C-F190-4B1E-9E5B-E9EBD6B4C645}" destId="{1A328D76-A874-434B-8395-C372E7AE3766}" srcOrd="0" destOrd="0" presId="urn:microsoft.com/office/officeart/2005/8/layout/pList1"/>
    <dgm:cxn modelId="{259B0BAE-EBFC-4690-9D8C-1D3E8E758CB8}" type="presParOf" srcId="{4F05319C-F190-4B1E-9E5B-E9EBD6B4C645}" destId="{C62DFCA5-3D1A-44D5-826C-0B2E853A5CB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DA7FF-D235-4283-8A7F-4F429F1B073A}">
      <dsp:nvSpPr>
        <dsp:cNvPr id="0" name=""/>
        <dsp:cNvSpPr/>
      </dsp:nvSpPr>
      <dsp:spPr>
        <a:xfrm>
          <a:off x="1108538" y="2742"/>
          <a:ext cx="2314376" cy="1594605"/>
        </a:xfrm>
        <a:prstGeom prst="roundRect">
          <a:avLst/>
        </a:prstGeom>
        <a:solidFill>
          <a:srgbClr val="9DB46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F21AEB-F68A-4592-AB95-1C2CAD7A580B}">
      <dsp:nvSpPr>
        <dsp:cNvPr id="0" name=""/>
        <dsp:cNvSpPr/>
      </dsp:nvSpPr>
      <dsp:spPr>
        <a:xfrm>
          <a:off x="1108538" y="1597348"/>
          <a:ext cx="2314376" cy="85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2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108538" y="1597348"/>
        <a:ext cx="2314376" cy="858633"/>
      </dsp:txXfrm>
    </dsp:sp>
    <dsp:sp modelId="{0449D9F2-034D-43AE-AA71-22F4CE3A6DFB}">
      <dsp:nvSpPr>
        <dsp:cNvPr id="0" name=""/>
        <dsp:cNvSpPr/>
      </dsp:nvSpPr>
      <dsp:spPr>
        <a:xfrm>
          <a:off x="3708675" y="0"/>
          <a:ext cx="2314376" cy="1594605"/>
        </a:xfrm>
        <a:prstGeom prst="roundRect">
          <a:avLst/>
        </a:prstGeom>
        <a:solidFill>
          <a:srgbClr val="9DB46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41A2A5-0579-45A7-AE67-5DC2DFE372B9}">
      <dsp:nvSpPr>
        <dsp:cNvPr id="0" name=""/>
        <dsp:cNvSpPr/>
      </dsp:nvSpPr>
      <dsp:spPr>
        <a:xfrm>
          <a:off x="3618785" y="1634546"/>
          <a:ext cx="2314376" cy="54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1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3618785" y="1634546"/>
        <a:ext cx="2314376" cy="548778"/>
      </dsp:txXfrm>
    </dsp:sp>
    <dsp:sp modelId="{07F4FAEB-5717-4D2D-90B4-56C90DD18614}">
      <dsp:nvSpPr>
        <dsp:cNvPr id="0" name=""/>
        <dsp:cNvSpPr/>
      </dsp:nvSpPr>
      <dsp:spPr>
        <a:xfrm>
          <a:off x="1108538" y="2194851"/>
          <a:ext cx="2314376" cy="1594605"/>
        </a:xfrm>
        <a:prstGeom prst="roundRect">
          <a:avLst/>
        </a:prstGeom>
        <a:solidFill>
          <a:srgbClr val="9DB46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31AA94-9054-4EA5-9404-DB7AAE9EA10F}">
      <dsp:nvSpPr>
        <dsp:cNvPr id="0" name=""/>
        <dsp:cNvSpPr/>
      </dsp:nvSpPr>
      <dsp:spPr>
        <a:xfrm>
          <a:off x="1548790" y="3879098"/>
          <a:ext cx="1455580" cy="35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4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790" y="3879098"/>
        <a:ext cx="1455580" cy="354014"/>
      </dsp:txXfrm>
    </dsp:sp>
    <dsp:sp modelId="{1A328D76-A874-434B-8395-C372E7AE3766}">
      <dsp:nvSpPr>
        <dsp:cNvPr id="0" name=""/>
        <dsp:cNvSpPr/>
      </dsp:nvSpPr>
      <dsp:spPr>
        <a:xfrm>
          <a:off x="3654449" y="2177751"/>
          <a:ext cx="2314376" cy="1594605"/>
        </a:xfrm>
        <a:prstGeom prst="roundRect">
          <a:avLst/>
        </a:prstGeom>
        <a:solidFill>
          <a:srgbClr val="9DB46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2DFCA5-3D1A-44D5-826C-0B2E853A5CB4}">
      <dsp:nvSpPr>
        <dsp:cNvPr id="0" name=""/>
        <dsp:cNvSpPr/>
      </dsp:nvSpPr>
      <dsp:spPr>
        <a:xfrm>
          <a:off x="4102027" y="3887070"/>
          <a:ext cx="1244440" cy="42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3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02027" y="3887070"/>
        <a:ext cx="1244440" cy="422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8C3FE-CA4D-49D4-9634-A1E84CE407AA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285D-D513-4054-9147-16CE6842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7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9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5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6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6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7353-F2CD-43D1-8708-47C6ED668AC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CFBE-CDAB-42A5-AFC3-E699B101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2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7353-F2CD-43D1-8708-47C6ED668AC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CFBE-CDAB-42A5-AFC3-E699B101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0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7353-F2CD-43D1-8708-47C6ED668AC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CFBE-CDAB-42A5-AFC3-E699B101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7353-F2CD-43D1-8708-47C6ED668AC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CFBE-CDAB-42A5-AFC3-E699B101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0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7353-F2CD-43D1-8708-47C6ED668AC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CFBE-CDAB-42A5-AFC3-E699B101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7353-F2CD-43D1-8708-47C6ED668AC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CFBE-CDAB-42A5-AFC3-E699B101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7353-F2CD-43D1-8708-47C6ED668AC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CFBE-CDAB-42A5-AFC3-E699B101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9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7353-F2CD-43D1-8708-47C6ED668AC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CFBE-CDAB-42A5-AFC3-E699B101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7353-F2CD-43D1-8708-47C6ED668AC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CFBE-CDAB-42A5-AFC3-E699B101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5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7353-F2CD-43D1-8708-47C6ED668AC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CFBE-CDAB-42A5-AFC3-E699B101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0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7353-F2CD-43D1-8708-47C6ED668AC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CFBE-CDAB-42A5-AFC3-E699B101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4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7353-F2CD-43D1-8708-47C6ED668AC6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CFBE-CDAB-42A5-AFC3-E699B101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4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49" y="-285749"/>
            <a:ext cx="107315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50"/>
            <a:ext cx="9906000" cy="70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-1"/>
            <a:ext cx="9700752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4053" y="1335410"/>
            <a:ext cx="7497901" cy="3139321"/>
          </a:xfrm>
          <a:prstGeom prst="rect">
            <a:avLst/>
          </a:prstGeom>
          <a:solidFill>
            <a:schemeClr val="bg1"/>
          </a:solidFill>
          <a:ln>
            <a:solidFill>
              <a:srgbClr val="4F7B2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عنوان برنامه.................................................................................................................................... 4 </a:t>
            </a:r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1509" y="884491"/>
            <a:ext cx="122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4F7B23"/>
                </a:solidFill>
                <a:cs typeface="B Titr" panose="00000700000000000000" pitchFamily="2" charset="-78"/>
              </a:rPr>
              <a:t>فهرسـت</a:t>
            </a:r>
            <a:endParaRPr lang="en-US" dirty="0">
              <a:solidFill>
                <a:srgbClr val="4F7B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9728052" cy="6877301"/>
          </a:xfrm>
          <a:prstGeom prst="rect">
            <a:avLst/>
          </a:prstGeom>
          <a:ln>
            <a:solidFill>
              <a:srgbClr val="7E207E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33674" y="2232287"/>
            <a:ext cx="19088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4F7B23"/>
                </a:solidFill>
                <a:cs typeface="B Nazanin" panose="00000400000000000000" pitchFamily="2" charset="-78"/>
              </a:rPr>
              <a:t>.آدرس کانال تلگـرام: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4F7B23"/>
                </a:solidFill>
                <a:cs typeface="B Nazanin" panose="00000400000000000000" pitchFamily="2" charset="-78"/>
              </a:rPr>
              <a:t>.آدرس اینستا گـرام: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4F7B23"/>
                </a:solidFill>
                <a:cs typeface="B Nazanin" panose="00000400000000000000" pitchFamily="2" charset="-78"/>
              </a:rPr>
              <a:t>.ایمیـل: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4F7B23"/>
                </a:solidFill>
                <a:cs typeface="B Nazanin" panose="00000400000000000000" pitchFamily="2" charset="-78"/>
              </a:rPr>
              <a:t>. سایت(وبلاگ):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4F7B23"/>
                </a:solidFill>
                <a:cs typeface="B Nazanin" panose="00000400000000000000" pitchFamily="2" charset="-78"/>
              </a:rPr>
              <a:t>.نشریه:</a:t>
            </a:r>
            <a:endParaRPr lang="en-US" b="1" dirty="0">
              <a:solidFill>
                <a:srgbClr val="4F7B23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957" y="1071845"/>
            <a:ext cx="3895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4F7B23"/>
                </a:solidFill>
                <a:cs typeface="B Titr" panose="00000700000000000000" pitchFamily="2" charset="-78"/>
              </a:rPr>
              <a:t>نام واحـد: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26229" y="1625842"/>
            <a:ext cx="3082755" cy="646331"/>
          </a:xfrm>
          <a:prstGeom prst="rect">
            <a:avLst/>
          </a:prstGeom>
          <a:noFill/>
          <a:ln>
            <a:solidFill>
              <a:srgbClr val="4F7B2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4892" y="3284302"/>
            <a:ext cx="4384092" cy="369332"/>
          </a:xfrm>
          <a:prstGeom prst="rect">
            <a:avLst/>
          </a:prstGeom>
          <a:noFill/>
          <a:ln>
            <a:solidFill>
              <a:srgbClr val="4F7B2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892" y="3913264"/>
            <a:ext cx="4384092" cy="369332"/>
          </a:xfrm>
          <a:prstGeom prst="rect">
            <a:avLst/>
          </a:prstGeom>
          <a:noFill/>
          <a:ln>
            <a:solidFill>
              <a:srgbClr val="4F7B2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4892" y="4570113"/>
            <a:ext cx="4384092" cy="369332"/>
          </a:xfrm>
          <a:prstGeom prst="rect">
            <a:avLst/>
          </a:prstGeom>
          <a:noFill/>
          <a:ln>
            <a:solidFill>
              <a:srgbClr val="4F7B2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4892" y="5226962"/>
            <a:ext cx="4384092" cy="369332"/>
          </a:xfrm>
          <a:prstGeom prst="rect">
            <a:avLst/>
          </a:prstGeom>
          <a:noFill/>
          <a:ln>
            <a:solidFill>
              <a:srgbClr val="4F7B2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0534" y="754958"/>
            <a:ext cx="1101437" cy="1477328"/>
          </a:xfrm>
          <a:prstGeom prst="rect">
            <a:avLst/>
          </a:prstGeom>
          <a:noFill/>
          <a:ln>
            <a:solidFill>
              <a:srgbClr val="4F7B2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r>
              <a:rPr lang="fa-IR" dirty="0">
                <a:solidFill>
                  <a:srgbClr val="4F7B23"/>
                </a:solidFill>
                <a:cs typeface="B Mitra" panose="00000400000000000000" pitchFamily="2" charset="-78"/>
              </a:rPr>
              <a:t>لوگو واحد</a:t>
            </a:r>
          </a:p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4892" y="2600490"/>
            <a:ext cx="4384092" cy="369332"/>
          </a:xfrm>
          <a:prstGeom prst="rect">
            <a:avLst/>
          </a:prstGeom>
          <a:noFill/>
          <a:ln>
            <a:solidFill>
              <a:srgbClr val="4F7B23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-1"/>
            <a:ext cx="9700752" cy="6858001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1746887" y="1371600"/>
            <a:ext cx="6732270" cy="3897630"/>
          </a:xfrm>
          <a:prstGeom prst="snip2DiagRect">
            <a:avLst/>
          </a:prstGeom>
          <a:solidFill>
            <a:srgbClr val="4F7B23"/>
          </a:solidFill>
          <a:ln>
            <a:solidFill>
              <a:srgbClr val="4F7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5400" dirty="0">
                <a:cs typeface="B Titr" panose="00000700000000000000" pitchFamily="2" charset="-78"/>
              </a:rPr>
              <a:t> </a:t>
            </a:r>
            <a:endParaRPr lang="en-US" sz="5400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6325" y="2073922"/>
            <a:ext cx="662283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قالب بـرگزاری کرسـی: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solidFill>
                  <a:schemeClr val="bg1"/>
                </a:solidFill>
                <a:cs typeface="B Titr" panose="00000700000000000000" pitchFamily="2" charset="-78"/>
              </a:rPr>
              <a:t>مناظـره</a:t>
            </a:r>
            <a:r>
              <a:rPr lang="fa-IR" sz="4000" dirty="0">
                <a:solidFill>
                  <a:schemeClr val="bg1"/>
                </a:solidFill>
                <a:cs typeface="B Titr" panose="00000700000000000000" pitchFamily="2" charset="-78"/>
              </a:rPr>
              <a:t>(دانشجویی و اساتید)</a:t>
            </a:r>
            <a:endParaRPr lang="en-US" sz="4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61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" y="-1"/>
            <a:ext cx="9700752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5155" y="977904"/>
            <a:ext cx="18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4F7B23"/>
                </a:solidFill>
                <a:cs typeface="B Titr" panose="00000700000000000000" pitchFamily="2" charset="-78"/>
              </a:rPr>
              <a:t>عنوان برنامه:</a:t>
            </a:r>
            <a:endParaRPr lang="en-US" dirty="0">
              <a:solidFill>
                <a:srgbClr val="4F7B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673" y="1439571"/>
            <a:ext cx="4928754" cy="369332"/>
          </a:xfrm>
          <a:prstGeom prst="rect">
            <a:avLst/>
          </a:prstGeom>
          <a:noFill/>
          <a:ln>
            <a:solidFill>
              <a:srgbClr val="4F7B2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16053" y="2161671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>
                <a:solidFill>
                  <a:srgbClr val="4F7B23"/>
                </a:solidFill>
                <a:cs typeface="B Titr" panose="00000700000000000000" pitchFamily="2" charset="-78"/>
              </a:rPr>
              <a:t>هدف از برگزاری برنامه:</a:t>
            </a:r>
            <a:endParaRPr lang="en-US" dirty="0">
              <a:solidFill>
                <a:srgbClr val="4F7B2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83" y="2505672"/>
            <a:ext cx="4928754" cy="923330"/>
          </a:xfrm>
          <a:prstGeom prst="rect">
            <a:avLst/>
          </a:prstGeom>
          <a:noFill/>
          <a:ln>
            <a:solidFill>
              <a:srgbClr val="4F7B23"/>
            </a:solidFill>
          </a:ln>
        </p:spPr>
        <p:txBody>
          <a:bodyPr wrap="square" rtlCol="0">
            <a:spAutoFit/>
          </a:bodyPr>
          <a:lstStyle/>
          <a:p>
            <a:endParaRPr lang="fa-IR" dirty="0"/>
          </a:p>
          <a:p>
            <a:endParaRPr lang="fa-IR" dirty="0"/>
          </a:p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5766776" y="876368"/>
            <a:ext cx="3480954" cy="5105265"/>
          </a:xfrm>
          <a:prstGeom prst="snip1Rect">
            <a:avLst/>
          </a:prstGeom>
          <a:solidFill>
            <a:schemeClr val="bg1"/>
          </a:solidFill>
          <a:ln w="38100">
            <a:solidFill>
              <a:srgbClr val="4F7B2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dirty="0">
                <a:solidFill>
                  <a:srgbClr val="4F7B23"/>
                </a:solidFill>
                <a:cs typeface="B Nazanin" panose="00000400000000000000" pitchFamily="2" charset="-78"/>
              </a:rPr>
              <a:t>پوستر برنامه</a:t>
            </a:r>
            <a:endParaRPr lang="en-US" sz="3000" dirty="0">
              <a:solidFill>
                <a:srgbClr val="4F7B23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23108" y="3771903"/>
          <a:ext cx="4924563" cy="16209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760"/>
                <a:gridCol w="820760"/>
                <a:gridCol w="820760"/>
                <a:gridCol w="820760"/>
                <a:gridCol w="820760"/>
                <a:gridCol w="820760"/>
              </a:tblGrid>
              <a:tr h="923807"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سطح</a:t>
                      </a:r>
                    </a:p>
                    <a:p>
                      <a:pPr algn="ctr"/>
                      <a:r>
                        <a:rPr lang="fa-IR" sz="9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(دانشگاهــی،</a:t>
                      </a:r>
                    </a:p>
                    <a:p>
                      <a:pPr algn="ctr"/>
                      <a:r>
                        <a:rPr lang="fa-IR" sz="9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ملــــــی،</a:t>
                      </a:r>
                    </a:p>
                    <a:p>
                      <a:pPr algn="ctr"/>
                      <a:r>
                        <a:rPr lang="fa-IR" sz="900" baseline="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منطقـه ای، استانی)</a:t>
                      </a:r>
                      <a:endParaRPr lang="en-US" sz="9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4F7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بودجه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4F7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تعداد</a:t>
                      </a:r>
                      <a:r>
                        <a:rPr lang="fa-IR" sz="1100" baseline="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کادر اجرایی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4F7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تعدادمخاطبان</a:t>
                      </a:r>
                      <a:endParaRPr lang="en-US" sz="1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4F7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مکان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4F7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زمان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4F7B23"/>
                    </a:solidFill>
                  </a:tcPr>
                </a:tc>
              </a:tr>
              <a:tr h="69717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9DB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9DB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9DB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9DB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9DB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9DB46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7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-1"/>
            <a:ext cx="9700752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615" y="847012"/>
            <a:ext cx="222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4F7B23"/>
                </a:solidFill>
                <a:cs typeface="B Titr" panose="00000700000000000000" pitchFamily="2" charset="-78"/>
              </a:rPr>
              <a:t>گزارش تصویری</a:t>
            </a:r>
            <a:endParaRPr lang="en-US" dirty="0">
              <a:solidFill>
                <a:srgbClr val="4F7B23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339273" y="1433945"/>
          <a:ext cx="7077365" cy="492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66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-1"/>
            <a:ext cx="9700752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87582" y="934361"/>
            <a:ext cx="18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4F7B23"/>
                </a:solidFill>
                <a:cs typeface="B Titr" panose="00000700000000000000" pitchFamily="2" charset="-78"/>
              </a:rPr>
              <a:t>گزارش برنامه:</a:t>
            </a:r>
            <a:endParaRPr lang="en-US" dirty="0">
              <a:solidFill>
                <a:srgbClr val="4F7B2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232" y="1494000"/>
            <a:ext cx="7503738" cy="3970318"/>
          </a:xfrm>
          <a:prstGeom prst="rect">
            <a:avLst/>
          </a:prstGeom>
          <a:noFill/>
          <a:ln>
            <a:solidFill>
              <a:srgbClr val="4F7B23"/>
            </a:solidFill>
          </a:ln>
        </p:spPr>
        <p:txBody>
          <a:bodyPr wrap="square" rtlCol="0">
            <a:spAutoFit/>
          </a:bodyPr>
          <a:lstStyle/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87</Words>
  <Application>Microsoft Office PowerPoint</Application>
  <PresentationFormat>A4 Paper (210x297 mm)</PresentationFormat>
  <Paragraphs>61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 Mitra</vt:lpstr>
      <vt:lpstr>B Nazanin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2017-12-23T05:44:49Z</dcterms:created>
  <dcterms:modified xsi:type="dcterms:W3CDTF">2017-12-23T05:58:19Z</dcterms:modified>
</cp:coreProperties>
</file>